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x-wav"/>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4.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5.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6.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7.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8.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9.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10.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11.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12.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notesSlides/notesSlide13.xml" ContentType="application/vnd.openxmlformats-officedocument.presentationml.notesSlide+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notesSlides/notesSlide14.xml" ContentType="application/vnd.openxmlformats-officedocument.presentationml.notesSlide+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notesSlides/notesSlide15.xml" ContentType="application/vnd.openxmlformats-officedocument.presentationml.notesSl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notesSlides/notesSlide16.xml" ContentType="application/vnd.openxmlformats-officedocument.presentationml.notesSlide+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notesSlides/notesSlide17.xml" ContentType="application/vnd.openxmlformats-officedocument.presentationml.notesSlide+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notesSlides/notesSlide18.xml" ContentType="application/vnd.openxmlformats-officedocument.presentationml.notesSlide+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notesSlides/notesSlide19.xml" ContentType="application/vnd.openxmlformats-officedocument.presentationml.notesSlide+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notesSlides/notesSlide20.xml" ContentType="application/vnd.openxmlformats-officedocument.presentationml.notesSlide+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notesSlides/notesSlide21.xml" ContentType="application/vnd.openxmlformats-officedocument.presentationml.notesSlide+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notesSlides/notesSlide22.xml" ContentType="application/vnd.openxmlformats-officedocument.presentationml.notesSlide+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notesSlides/notesSlide24.xml" ContentType="application/vnd.openxmlformats-officedocument.presentationml.notesSlide+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notesSlides/notesSlide25.xml" ContentType="application/vnd.openxmlformats-officedocument.presentationml.notesSlide+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notesSlides/notesSlide26.xml" ContentType="application/vnd.openxmlformats-officedocument.presentationml.notesSlide+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2" r:id="rId25"/>
    <p:sldId id="283" r:id="rId26"/>
    <p:sldId id="284" r:id="rId27"/>
    <p:sldId id="285" r:id="rId28"/>
  </p:sldIdLst>
  <p:sldSz cx="12098338" cy="6985000"/>
  <p:notesSz cx="6858000" cy="9144000"/>
  <p:defaultText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738" y="-90"/>
      </p:cViewPr>
      <p:guideLst>
        <p:guide orient="horz" pos="2200"/>
        <p:guide pos="381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9B3CC9A-C028-4026-98B9-DCDA5385B8AC}" type="doc">
      <dgm:prSet loTypeId="urn:microsoft.com/office/officeart/2005/8/layout/hierarchy1#5" loCatId="hierarchy" qsTypeId="urn:microsoft.com/office/officeart/2005/8/quickstyle/simple1#5" qsCatId="simple" csTypeId="urn:microsoft.com/office/officeart/2005/8/colors/accent1_2#5" csCatId="accent1" phldr="1"/>
      <dgm:spPr/>
      <dgm:t>
        <a:bodyPr/>
        <a:lstStyle/>
        <a:p>
          <a:endParaRPr lang="zh-CN" altLang="en-US"/>
        </a:p>
      </dgm:t>
    </dgm:pt>
    <dgm:pt modelId="{281241D3-1685-4EAA-9EB8-24C0476F9500}" type="parTrans" cxnId="{51CB82A8-2C06-48E8-95D3-153EA178762D}">
      <dgm:prSet/>
      <dgm:spPr/>
      <dgm:t>
        <a:bodyPr/>
        <a:lstStyle/>
        <a:p>
          <a:endParaRPr lang="zh-CN" altLang="en-US"/>
        </a:p>
      </dgm:t>
    </dgm:pt>
    <dgm:pt modelId="{09A558BF-764F-4C78-BCA8-0B7A11AF2DF6}">
      <dgm:prSet phldrT="[文本]" custT="1"/>
      <dgm:spPr/>
      <dgm:t>
        <a:bodyPr vert="horz" wrap="square"/>
        <a:lstStyle/>
        <a:p>
          <a:pPr>
            <a:lnSpc>
              <a:spcPct val="100000"/>
            </a:lnSpc>
            <a:spcBef>
              <a:spcPct val="0"/>
            </a:spcBef>
            <a:spcAft>
              <a:spcPct val="35000"/>
            </a:spcAft>
          </a:pPr>
          <a:r>
            <a:rPr lang="zh-CN" altLang="en-US" sz="1600" b="1"/>
            <a:t>欧姆定律在串并联电路中的应用</a:t>
          </a:r>
        </a:p>
      </dgm:t>
    </dgm:pt>
    <dgm:pt modelId="{0EF6D731-F32B-4F49-9DD7-62F811CA00FC}" type="parTrans" cxnId="{E5D1FD3F-C5BA-4A75-BEF9-1142AFB643C3}">
      <dgm:prSet/>
      <dgm:spPr/>
      <dgm:t>
        <a:bodyPr/>
        <a:lstStyle/>
        <a:p>
          <a:endParaRPr lang="zh-CN" altLang="en-US"/>
        </a:p>
      </dgm:t>
    </dgm:pt>
    <dgm:pt modelId="{43BF0736-1E09-41B7-A283-5FA1D3E1D6C8}">
      <dgm:prSet phldrT="[文本]" custT="0"/>
      <dgm:spPr/>
      <dgm:t>
        <a:bodyPr vert="horz" wrap="square"/>
        <a:lstStyle/>
        <a:p>
          <a:pPr>
            <a:lnSpc>
              <a:spcPct val="100000"/>
            </a:lnSpc>
            <a:spcBef>
              <a:spcPct val="0"/>
            </a:spcBef>
            <a:spcAft>
              <a:spcPct val="35000"/>
            </a:spcAft>
          </a:pPr>
          <a:r>
            <a:rPr lang="zh-CN" b="1"/>
            <a:t>电阻串并联电路</a:t>
          </a:r>
        </a:p>
      </dgm:t>
    </dgm:pt>
    <dgm:pt modelId="{30F2181C-658A-4127-B119-E1B482CFBE7D}" type="parTrans" cxnId="{154897D2-B8B7-46BD-A356-FC00C0E3B4E6}">
      <dgm:prSet/>
      <dgm:spPr/>
      <dgm:t>
        <a:bodyPr/>
        <a:lstStyle/>
        <a:p>
          <a:endParaRPr/>
        </a:p>
      </dgm:t>
    </dgm:pt>
    <dgm:pt modelId="{8E7D6A88-6E93-43A4-B4E5-3704C7827B08}">
      <dgm:prSet custT="0"/>
      <dgm:spPr/>
      <dgm:t>
        <a:bodyPr vert="horz" wrap="square"/>
        <a:lstStyle/>
        <a:p>
          <a:pPr>
            <a:lnSpc>
              <a:spcPct val="100000"/>
            </a:lnSpc>
            <a:spcBef>
              <a:spcPct val="0"/>
            </a:spcBef>
            <a:spcAft>
              <a:spcPct val="35000"/>
            </a:spcAft>
          </a:pPr>
          <a:r>
            <a:rPr lang="zh-CN" b="1"/>
            <a:t>电阻串联电路</a:t>
          </a:r>
        </a:p>
      </dgm:t>
    </dgm:pt>
    <dgm:pt modelId="{4F57E4D6-5787-4C80-B6F3-D6DDBC133242}" type="parTrans" cxnId="{104B24CF-CE49-4547-8F4F-E8B43CA95B03}">
      <dgm:prSet/>
      <dgm:spPr/>
      <dgm:t>
        <a:bodyPr/>
        <a:lstStyle/>
        <a:p>
          <a:endParaRPr/>
        </a:p>
      </dgm:t>
    </dgm:pt>
    <dgm:pt modelId="{2AC6AD2E-3074-4F7C-9784-FC0431EE6026}">
      <dgm:prSet custT="0"/>
      <dgm:spPr/>
      <dgm:t>
        <a:bodyPr vert="horz" wrap="square"/>
        <a:lstStyle/>
        <a:p>
          <a:pPr>
            <a:lnSpc>
              <a:spcPct val="100000"/>
            </a:lnSpc>
            <a:spcBef>
              <a:spcPct val="0"/>
            </a:spcBef>
            <a:spcAft>
              <a:spcPct val="35000"/>
            </a:spcAft>
          </a:pPr>
          <a:r>
            <a:rPr lang="zh-CN" b="1"/>
            <a:t>电流关系</a:t>
          </a:r>
        </a:p>
      </dgm:t>
    </dgm:pt>
    <dgm:pt modelId="{55D3180A-08C2-46D5-9ABA-F9F701A8EAF3}" type="sibTrans" cxnId="{104B24CF-CE49-4547-8F4F-E8B43CA95B03}">
      <dgm:prSet/>
      <dgm:spPr/>
      <dgm:t>
        <a:bodyPr/>
        <a:lstStyle/>
        <a:p>
          <a:endParaRPr/>
        </a:p>
      </dgm:t>
    </dgm:pt>
    <dgm:pt modelId="{56B061B6-7A9F-4D47-8F0D-46D81DE1A115}" type="parTrans" cxnId="{906F232C-8947-4EDA-9483-9898A6B48764}">
      <dgm:prSet/>
      <dgm:spPr/>
      <dgm:t>
        <a:bodyPr/>
        <a:lstStyle/>
        <a:p>
          <a:endParaRPr/>
        </a:p>
      </dgm:t>
    </dgm:pt>
    <dgm:pt modelId="{F1487CBA-3CC0-409D-9443-ECB94288D5DC}">
      <dgm:prSet custT="0"/>
      <dgm:spPr/>
      <dgm:t>
        <a:bodyPr vert="horz" wrap="square"/>
        <a:lstStyle/>
        <a:p>
          <a:pPr>
            <a:lnSpc>
              <a:spcPct val="100000"/>
            </a:lnSpc>
            <a:spcBef>
              <a:spcPct val="0"/>
            </a:spcBef>
            <a:spcAft>
              <a:spcPct val="35000"/>
            </a:spcAft>
          </a:pPr>
          <a:r>
            <a:rPr lang="zh-CN" b="1"/>
            <a:t>电压关系</a:t>
          </a:r>
        </a:p>
      </dgm:t>
    </dgm:pt>
    <dgm:pt modelId="{8F097B6C-7DAA-4835-816D-0E1DA9767C9A}" type="sibTrans" cxnId="{906F232C-8947-4EDA-9483-9898A6B48764}">
      <dgm:prSet/>
      <dgm:spPr/>
      <dgm:t>
        <a:bodyPr/>
        <a:lstStyle/>
        <a:p>
          <a:endParaRPr/>
        </a:p>
      </dgm:t>
    </dgm:pt>
    <dgm:pt modelId="{4A9B828C-113F-4D48-A4B8-3586DDC213A2}" type="parTrans" cxnId="{4CB81E27-8737-408A-920C-6BF73B408166}">
      <dgm:prSet/>
      <dgm:spPr/>
      <dgm:t>
        <a:bodyPr/>
        <a:lstStyle/>
        <a:p>
          <a:endParaRPr/>
        </a:p>
      </dgm:t>
    </dgm:pt>
    <dgm:pt modelId="{21EE631A-383C-4EC6-B439-3D67037EA7EF}">
      <dgm:prSet custT="0"/>
      <dgm:spPr/>
      <dgm:t>
        <a:bodyPr vert="horz" wrap="square"/>
        <a:lstStyle/>
        <a:p>
          <a:pPr>
            <a:lnSpc>
              <a:spcPct val="100000"/>
            </a:lnSpc>
            <a:spcBef>
              <a:spcPct val="0"/>
            </a:spcBef>
            <a:spcAft>
              <a:spcPct val="35000"/>
            </a:spcAft>
          </a:pPr>
          <a:r>
            <a:rPr lang="zh-CN" b="1"/>
            <a:t>电阻关系</a:t>
          </a:r>
        </a:p>
      </dgm:t>
    </dgm:pt>
    <dgm:pt modelId="{4BC2A210-E090-45D5-8E39-AC8FBE0754BE}" type="sibTrans" cxnId="{4CB81E27-8737-408A-920C-6BF73B408166}">
      <dgm:prSet/>
      <dgm:spPr/>
      <dgm:t>
        <a:bodyPr/>
        <a:lstStyle/>
        <a:p>
          <a:endParaRPr/>
        </a:p>
      </dgm:t>
    </dgm:pt>
    <dgm:pt modelId="{CC1A9873-9914-42BF-90F0-D507B43F5706}" type="sibTrans" cxnId="{154897D2-B8B7-46BD-A356-FC00C0E3B4E6}">
      <dgm:prSet/>
      <dgm:spPr/>
      <dgm:t>
        <a:bodyPr/>
        <a:lstStyle/>
        <a:p>
          <a:endParaRPr/>
        </a:p>
      </dgm:t>
    </dgm:pt>
    <dgm:pt modelId="{A836CC5F-ACE1-4975-879B-59D44F061FA4}" type="parTrans" cxnId="{981C4F33-A836-4102-B3AC-EDD1828428B7}">
      <dgm:prSet/>
      <dgm:spPr/>
      <dgm:t>
        <a:bodyPr/>
        <a:lstStyle/>
        <a:p>
          <a:endParaRPr/>
        </a:p>
      </dgm:t>
    </dgm:pt>
    <dgm:pt modelId="{9950CAEF-7B07-4FD3-B991-87248B0ADE85}">
      <dgm:prSet custT="0"/>
      <dgm:spPr/>
      <dgm:t>
        <a:bodyPr vert="horz" wrap="square"/>
        <a:lstStyle/>
        <a:p>
          <a:pPr>
            <a:lnSpc>
              <a:spcPct val="100000"/>
            </a:lnSpc>
            <a:spcBef>
              <a:spcPct val="0"/>
            </a:spcBef>
            <a:spcAft>
              <a:spcPct val="35000"/>
            </a:spcAft>
          </a:pPr>
          <a:r>
            <a:rPr lang="zh-CN" b="1"/>
            <a:t>电阻并联电路</a:t>
          </a:r>
        </a:p>
        <a:p>
          <a:pPr>
            <a:lnSpc>
              <a:spcPct val="100000"/>
            </a:lnSpc>
            <a:spcBef>
              <a:spcPct val="0"/>
            </a:spcBef>
            <a:spcAft>
              <a:spcPct val="35000"/>
            </a:spcAft>
          </a:pPr>
          <a:endParaRPr lang="zh-CN" b="1"/>
        </a:p>
      </dgm:t>
    </dgm:pt>
    <dgm:pt modelId="{4A7BEC14-8F05-4C75-9A2D-AA5E81752A99}" type="parTrans" cxnId="{73716ACD-ED5F-42A6-A322-87DBCBDAEA74}">
      <dgm:prSet/>
      <dgm:spPr/>
      <dgm:t>
        <a:bodyPr/>
        <a:lstStyle/>
        <a:p>
          <a:endParaRPr/>
        </a:p>
      </dgm:t>
    </dgm:pt>
    <dgm:pt modelId="{7C2FC689-D241-4A18-AB0A-837989E113DF}">
      <dgm:prSet custT="0"/>
      <dgm:spPr/>
      <dgm:t>
        <a:bodyPr vert="horz" wrap="square"/>
        <a:lstStyle/>
        <a:p>
          <a:pPr>
            <a:lnSpc>
              <a:spcPct val="100000"/>
            </a:lnSpc>
            <a:spcBef>
              <a:spcPct val="0"/>
            </a:spcBef>
            <a:spcAft>
              <a:spcPct val="35000"/>
            </a:spcAft>
          </a:pPr>
          <a:r>
            <a:rPr lang="zh-CN" b="1"/>
            <a:t>电流关系</a:t>
          </a:r>
        </a:p>
      </dgm:t>
    </dgm:pt>
    <dgm:pt modelId="{1005E302-CEE9-4A04-B5BA-7DD6F53C95A8}" type="sibTrans" cxnId="{73716ACD-ED5F-42A6-A322-87DBCBDAEA74}">
      <dgm:prSet/>
      <dgm:spPr/>
      <dgm:t>
        <a:bodyPr/>
        <a:lstStyle/>
        <a:p>
          <a:endParaRPr/>
        </a:p>
      </dgm:t>
    </dgm:pt>
    <dgm:pt modelId="{3E978118-37E2-43D8-AA3F-AD561F337C45}" type="parTrans" cxnId="{71FD965E-4195-4B80-AE6F-6BC7698122F5}">
      <dgm:prSet/>
      <dgm:spPr/>
      <dgm:t>
        <a:bodyPr/>
        <a:lstStyle/>
        <a:p>
          <a:endParaRPr/>
        </a:p>
      </dgm:t>
    </dgm:pt>
    <dgm:pt modelId="{48F3820F-9ED2-4363-9355-51EEDC3592F2}">
      <dgm:prSet custT="0"/>
      <dgm:spPr/>
      <dgm:t>
        <a:bodyPr vert="horz" wrap="square"/>
        <a:lstStyle/>
        <a:p>
          <a:pPr>
            <a:lnSpc>
              <a:spcPct val="100000"/>
            </a:lnSpc>
            <a:spcBef>
              <a:spcPct val="0"/>
            </a:spcBef>
            <a:spcAft>
              <a:spcPct val="35000"/>
            </a:spcAft>
          </a:pPr>
          <a:r>
            <a:rPr lang="zh-CN" b="1"/>
            <a:t>电压关系</a:t>
          </a:r>
        </a:p>
      </dgm:t>
    </dgm:pt>
    <dgm:pt modelId="{36A312A2-E123-4DE2-92FA-BD1B40A8DF7B}" type="sibTrans" cxnId="{71FD965E-4195-4B80-AE6F-6BC7698122F5}">
      <dgm:prSet/>
      <dgm:spPr/>
      <dgm:t>
        <a:bodyPr/>
        <a:lstStyle/>
        <a:p>
          <a:endParaRPr/>
        </a:p>
      </dgm:t>
    </dgm:pt>
    <dgm:pt modelId="{2F558E5F-0B24-404D-9F07-F34952DEF1F5}" type="parTrans" cxnId="{254E19B8-0A62-498C-BD2E-B32B41E81F3F}">
      <dgm:prSet/>
      <dgm:spPr/>
      <dgm:t>
        <a:bodyPr/>
        <a:lstStyle/>
        <a:p>
          <a:endParaRPr/>
        </a:p>
      </dgm:t>
    </dgm:pt>
    <dgm:pt modelId="{E5C45C49-EF86-4F20-B92B-C5097678CD0C}">
      <dgm:prSet custT="0"/>
      <dgm:spPr/>
      <dgm:t>
        <a:bodyPr vert="horz" wrap="square"/>
        <a:lstStyle/>
        <a:p>
          <a:pPr>
            <a:lnSpc>
              <a:spcPct val="100000"/>
            </a:lnSpc>
            <a:spcBef>
              <a:spcPct val="0"/>
            </a:spcBef>
            <a:spcAft>
              <a:spcPct val="35000"/>
            </a:spcAft>
          </a:pPr>
          <a:r>
            <a:rPr lang="zh-CN" b="1"/>
            <a:t>电阻关系</a:t>
          </a:r>
        </a:p>
      </dgm:t>
    </dgm:pt>
    <dgm:pt modelId="{7D25681C-8754-4B78-BA74-2071AE181223}" type="sibTrans" cxnId="{254E19B8-0A62-498C-BD2E-B32B41E81F3F}">
      <dgm:prSet/>
      <dgm:spPr/>
      <dgm:t>
        <a:bodyPr/>
        <a:lstStyle/>
        <a:p>
          <a:endParaRPr/>
        </a:p>
      </dgm:t>
    </dgm:pt>
    <dgm:pt modelId="{8B162FE0-E7BF-4770-9370-050E8C8E352B}" type="sibTrans" cxnId="{981C4F33-A836-4102-B3AC-EDD1828428B7}">
      <dgm:prSet/>
      <dgm:spPr/>
      <dgm:t>
        <a:bodyPr/>
        <a:lstStyle/>
        <a:p>
          <a:endParaRPr/>
        </a:p>
      </dgm:t>
    </dgm:pt>
    <dgm:pt modelId="{88BC7E74-14F0-41E9-81AF-3BED80B206B8}" type="sibTrans" cxnId="{E5D1FD3F-C5BA-4A75-BEF9-1142AFB643C3}">
      <dgm:prSet/>
      <dgm:spPr/>
      <dgm:t>
        <a:bodyPr/>
        <a:lstStyle/>
        <a:p>
          <a:endParaRPr lang="zh-CN" altLang="en-US"/>
        </a:p>
      </dgm:t>
    </dgm:pt>
    <dgm:pt modelId="{7BD0913E-AAED-46F3-80D1-B919E6E41A95}" type="parTrans" cxnId="{483D7B80-CC41-4492-9B3C-ECFB7A4D13B5}">
      <dgm:prSet/>
      <dgm:spPr/>
      <dgm:t>
        <a:bodyPr/>
        <a:lstStyle/>
        <a:p>
          <a:endParaRPr/>
        </a:p>
      </dgm:t>
    </dgm:pt>
    <dgm:pt modelId="{DE132469-D4F5-4270-A015-F5BEA65F034D}">
      <dgm:prSet custT="0"/>
      <dgm:spPr/>
      <dgm:t>
        <a:bodyPr vert="horz" wrap="square"/>
        <a:lstStyle/>
        <a:p>
          <a:pPr>
            <a:lnSpc>
              <a:spcPct val="100000"/>
            </a:lnSpc>
            <a:spcBef>
              <a:spcPct val="0"/>
            </a:spcBef>
            <a:spcAft>
              <a:spcPct val="35000"/>
            </a:spcAft>
          </a:pPr>
          <a:r>
            <a:rPr lang="zh-CN" b="1"/>
            <a:t>动态电路分析</a:t>
          </a:r>
        </a:p>
      </dgm:t>
    </dgm:pt>
    <dgm:pt modelId="{E7BEA295-056E-4F83-B979-F5CD5B4C1E8A}" type="parTrans" cxnId="{82633049-CE04-45AA-AA03-5C3F25579DE8}">
      <dgm:prSet/>
      <dgm:spPr/>
      <dgm:t>
        <a:bodyPr/>
        <a:lstStyle/>
        <a:p>
          <a:endParaRPr/>
        </a:p>
      </dgm:t>
    </dgm:pt>
    <dgm:pt modelId="{998B507B-30FF-4884-BE03-9014896E77BC}">
      <dgm:prSet custT="0"/>
      <dgm:spPr/>
      <dgm:t>
        <a:bodyPr vert="horz" wrap="square"/>
        <a:lstStyle/>
        <a:p>
          <a:pPr>
            <a:lnSpc>
              <a:spcPct val="100000"/>
            </a:lnSpc>
            <a:spcBef>
              <a:spcPct val="0"/>
            </a:spcBef>
            <a:spcAft>
              <a:spcPct val="35000"/>
            </a:spcAft>
          </a:pPr>
          <a:r>
            <a:rPr lang="en-US" altLang="zh-CN" b="1">
              <a:sym typeface="+mn-ea"/>
            </a:rPr>
            <a:t>1.</a:t>
          </a:r>
          <a:r>
            <a:rPr lang="zh-CN" altLang="en-US" b="1">
              <a:sym typeface="+mn-ea"/>
            </a:rPr>
            <a:t>简化电表</a:t>
          </a:r>
        </a:p>
        <a:p>
          <a:pPr>
            <a:lnSpc>
              <a:spcPct val="100000"/>
            </a:lnSpc>
            <a:spcBef>
              <a:spcPct val="0"/>
            </a:spcBef>
            <a:spcAft>
              <a:spcPct val="35000"/>
            </a:spcAft>
          </a:pPr>
          <a:r>
            <a:rPr lang="en-US" altLang="zh-CN" b="1">
              <a:sym typeface="+mn-ea"/>
            </a:rPr>
            <a:t>2.</a:t>
          </a:r>
          <a:r>
            <a:rPr lang="zh-CN" altLang="en-US" b="1">
              <a:sym typeface="+mn-ea"/>
            </a:rPr>
            <a:t>画等效电路</a:t>
          </a:r>
        </a:p>
        <a:p>
          <a:pPr>
            <a:lnSpc>
              <a:spcPct val="100000"/>
            </a:lnSpc>
            <a:spcBef>
              <a:spcPct val="0"/>
            </a:spcBef>
            <a:spcAft>
              <a:spcPct val="35000"/>
            </a:spcAft>
          </a:pPr>
          <a:r>
            <a:rPr lang="en-US" altLang="zh-CN" b="1">
              <a:sym typeface="+mn-ea"/>
            </a:rPr>
            <a:t>3.</a:t>
          </a:r>
          <a:r>
            <a:rPr lang="zh-CN" altLang="en-US" b="1">
              <a:sym typeface="+mn-ea"/>
            </a:rPr>
            <a:t>确定变化量</a:t>
          </a:r>
        </a:p>
      </dgm:t>
    </dgm:pt>
    <dgm:pt modelId="{CB6F3638-215B-4ED7-B345-C869BB1E7E1D}" type="sibTrans" cxnId="{82633049-CE04-45AA-AA03-5C3F25579DE8}">
      <dgm:prSet/>
      <dgm:spPr/>
      <dgm:t>
        <a:bodyPr/>
        <a:lstStyle/>
        <a:p>
          <a:endParaRPr/>
        </a:p>
      </dgm:t>
    </dgm:pt>
    <dgm:pt modelId="{D4EA8491-88F0-466B-96E5-8EDA6C202833}" type="sibTrans" cxnId="{483D7B80-CC41-4492-9B3C-ECFB7A4D13B5}">
      <dgm:prSet/>
      <dgm:spPr/>
      <dgm:t>
        <a:bodyPr/>
        <a:lstStyle/>
        <a:p>
          <a:endParaRPr/>
        </a:p>
      </dgm:t>
    </dgm:pt>
    <dgm:pt modelId="{D4FB3198-ACD8-4C0D-A0FB-5DDDFADB53EB}" type="sibTrans" cxnId="{51CB82A8-2C06-48E8-95D3-153EA178762D}">
      <dgm:prSet/>
      <dgm:spPr/>
      <dgm:t>
        <a:bodyPr/>
        <a:lstStyle/>
        <a:p>
          <a:endParaRPr lang="zh-CN" altLang="en-US"/>
        </a:p>
      </dgm:t>
    </dgm:pt>
    <dgm:pt modelId="{E71E033D-8CA7-4175-8712-DAADAEDD239F}" type="pres">
      <dgm:prSet presAssocID="{79B3CC9A-C028-4026-98B9-DCDA5385B8AC}" presName="hierChild1" presStyleCnt="0">
        <dgm:presLayoutVars>
          <dgm:chPref val="1"/>
          <dgm:dir/>
          <dgm:animOne val="branch"/>
          <dgm:animLvl val="lvl"/>
          <dgm:resizeHandles/>
        </dgm:presLayoutVars>
      </dgm:prSet>
      <dgm:spPr/>
      <dgm:t>
        <a:bodyPr/>
        <a:lstStyle/>
        <a:p>
          <a:endParaRPr/>
        </a:p>
      </dgm:t>
    </dgm:pt>
    <dgm:pt modelId="{B54D03B9-42DB-4F61-8BBC-E06D9FBB7743}" type="pres">
      <dgm:prSet presAssocID="{09A558BF-764F-4C78-BCA8-0B7A11AF2DF6}" presName="hierRoot1" presStyleCnt="0"/>
      <dgm:spPr/>
      <dgm:t>
        <a:bodyPr/>
        <a:lstStyle/>
        <a:p>
          <a:endParaRPr/>
        </a:p>
      </dgm:t>
    </dgm:pt>
    <dgm:pt modelId="{1455EF1A-FA90-4860-9A92-72CB30D44881}" type="pres">
      <dgm:prSet presAssocID="{09A558BF-764F-4C78-BCA8-0B7A11AF2DF6}" presName="composite" presStyleCnt="0"/>
      <dgm:spPr/>
      <dgm:t>
        <a:bodyPr/>
        <a:lstStyle/>
        <a:p>
          <a:endParaRPr/>
        </a:p>
      </dgm:t>
    </dgm:pt>
    <dgm:pt modelId="{DF31DFE1-9878-4675-BEAC-07A2BF1F6D60}" type="pres">
      <dgm:prSet presAssocID="{09A558BF-764F-4C78-BCA8-0B7A11AF2DF6}" presName="background" presStyleLbl="node0" presStyleIdx="0" presStyleCnt="1"/>
      <dgm:spPr/>
      <dgm:t>
        <a:bodyPr/>
        <a:lstStyle/>
        <a:p>
          <a:endParaRPr/>
        </a:p>
      </dgm:t>
    </dgm:pt>
    <dgm:pt modelId="{286DB1CF-127A-459E-BA03-76501A5807C7}" type="pres">
      <dgm:prSet presAssocID="{09A558BF-764F-4C78-BCA8-0B7A11AF2DF6}" presName="text" presStyleLbl="fgAcc0" presStyleIdx="0" presStyleCnt="1" custLinFactNeighborX="-10273" custLinFactNeighborY="-9398">
        <dgm:presLayoutVars>
          <dgm:chPref val="3"/>
        </dgm:presLayoutVars>
      </dgm:prSet>
      <dgm:spPr/>
      <dgm:t>
        <a:bodyPr/>
        <a:lstStyle/>
        <a:p>
          <a:endParaRPr/>
        </a:p>
      </dgm:t>
    </dgm:pt>
    <dgm:pt modelId="{89197E65-2C05-4921-AA3E-C26DE767A32A}" type="pres">
      <dgm:prSet presAssocID="{09A558BF-764F-4C78-BCA8-0B7A11AF2DF6}" presName="hierChild2" presStyleCnt="0"/>
      <dgm:spPr/>
      <dgm:t>
        <a:bodyPr/>
        <a:lstStyle/>
        <a:p>
          <a:endParaRPr/>
        </a:p>
      </dgm:t>
    </dgm:pt>
    <dgm:pt modelId="{C5E3C3B1-5072-4F14-83A4-76BED92967B8}" type="pres">
      <dgm:prSet presAssocID="{0EF6D731-F32B-4F49-9DD7-62F811CA00FC}" presName="Name10" presStyleLbl="parChTrans1D2" presStyleIdx="0" presStyleCnt="2"/>
      <dgm:spPr/>
      <dgm:t>
        <a:bodyPr/>
        <a:lstStyle/>
        <a:p>
          <a:endParaRPr/>
        </a:p>
      </dgm:t>
    </dgm:pt>
    <dgm:pt modelId="{D6E20DA0-14B7-454E-88FE-2DCC77AEBB96}" type="pres">
      <dgm:prSet presAssocID="{43BF0736-1E09-41B7-A283-5FA1D3E1D6C8}" presName="hierRoot2" presStyleCnt="0"/>
      <dgm:spPr/>
      <dgm:t>
        <a:bodyPr/>
        <a:lstStyle/>
        <a:p>
          <a:endParaRPr/>
        </a:p>
      </dgm:t>
    </dgm:pt>
    <dgm:pt modelId="{89FD3885-75BB-427B-B5D7-8504B05F178D}" type="pres">
      <dgm:prSet presAssocID="{43BF0736-1E09-41B7-A283-5FA1D3E1D6C8}" presName="composite2" presStyleCnt="0"/>
      <dgm:spPr/>
      <dgm:t>
        <a:bodyPr/>
        <a:lstStyle/>
        <a:p>
          <a:endParaRPr/>
        </a:p>
      </dgm:t>
    </dgm:pt>
    <dgm:pt modelId="{F34CF80D-7301-4A40-9127-814F2E3BC444}" type="pres">
      <dgm:prSet presAssocID="{43BF0736-1E09-41B7-A283-5FA1D3E1D6C8}" presName="background2" presStyleLbl="node2" presStyleIdx="0" presStyleCnt="2"/>
      <dgm:spPr/>
      <dgm:t>
        <a:bodyPr/>
        <a:lstStyle/>
        <a:p>
          <a:endParaRPr/>
        </a:p>
      </dgm:t>
    </dgm:pt>
    <dgm:pt modelId="{6A8B838F-C874-412E-A80E-43C51E450414}" type="pres">
      <dgm:prSet presAssocID="{43BF0736-1E09-41B7-A283-5FA1D3E1D6C8}" presName="text2" presStyleLbl="fgAcc2" presStyleIdx="0" presStyleCnt="2">
        <dgm:presLayoutVars>
          <dgm:chPref val="3"/>
        </dgm:presLayoutVars>
      </dgm:prSet>
      <dgm:spPr/>
      <dgm:t>
        <a:bodyPr/>
        <a:lstStyle/>
        <a:p>
          <a:endParaRPr/>
        </a:p>
      </dgm:t>
    </dgm:pt>
    <dgm:pt modelId="{04C9F432-3901-4591-A167-EC5942025797}" type="pres">
      <dgm:prSet presAssocID="{43BF0736-1E09-41B7-A283-5FA1D3E1D6C8}" presName="hierChild3" presStyleCnt="0"/>
      <dgm:spPr/>
      <dgm:t>
        <a:bodyPr/>
        <a:lstStyle/>
        <a:p>
          <a:endParaRPr/>
        </a:p>
      </dgm:t>
    </dgm:pt>
    <dgm:pt modelId="{2F32F5DE-3F47-411F-9773-EDC31BD6E76E}" type="pres">
      <dgm:prSet presAssocID="{30F2181C-658A-4127-B119-E1B482CFBE7D}" presName="Name17" presStyleLbl="parChTrans1D3" presStyleIdx="0" presStyleCnt="3"/>
      <dgm:spPr/>
      <dgm:t>
        <a:bodyPr/>
        <a:lstStyle/>
        <a:p>
          <a:endParaRPr/>
        </a:p>
      </dgm:t>
    </dgm:pt>
    <dgm:pt modelId="{E054ADC5-073E-4BAE-A2D7-2DAFB1C2FD09}" type="pres">
      <dgm:prSet presAssocID="{8E7D6A88-6E93-43A4-B4E5-3704C7827B08}" presName="hierRoot3" presStyleCnt="0"/>
      <dgm:spPr/>
      <dgm:t>
        <a:bodyPr/>
        <a:lstStyle/>
        <a:p>
          <a:endParaRPr/>
        </a:p>
      </dgm:t>
    </dgm:pt>
    <dgm:pt modelId="{337AA54C-5A93-401B-AD43-5E0815A70AC9}" type="pres">
      <dgm:prSet presAssocID="{8E7D6A88-6E93-43A4-B4E5-3704C7827B08}" presName="composite3" presStyleCnt="0"/>
      <dgm:spPr/>
      <dgm:t>
        <a:bodyPr/>
        <a:lstStyle/>
        <a:p>
          <a:endParaRPr/>
        </a:p>
      </dgm:t>
    </dgm:pt>
    <dgm:pt modelId="{424A021F-E84F-46E8-9BAD-5A777DA1FC99}" type="pres">
      <dgm:prSet presAssocID="{8E7D6A88-6E93-43A4-B4E5-3704C7827B08}" presName="background3" presStyleLbl="node3" presStyleIdx="0" presStyleCnt="3"/>
      <dgm:spPr/>
      <dgm:t>
        <a:bodyPr/>
        <a:lstStyle/>
        <a:p>
          <a:endParaRPr/>
        </a:p>
      </dgm:t>
    </dgm:pt>
    <dgm:pt modelId="{A3C7394A-DE56-44E5-953B-B2EAE8F398C2}" type="pres">
      <dgm:prSet presAssocID="{8E7D6A88-6E93-43A4-B4E5-3704C7827B08}" presName="text3" presStyleLbl="fgAcc3" presStyleIdx="0" presStyleCnt="3">
        <dgm:presLayoutVars>
          <dgm:chPref val="3"/>
        </dgm:presLayoutVars>
      </dgm:prSet>
      <dgm:spPr/>
      <dgm:t>
        <a:bodyPr/>
        <a:lstStyle/>
        <a:p>
          <a:endParaRPr/>
        </a:p>
      </dgm:t>
    </dgm:pt>
    <dgm:pt modelId="{4D52A7E7-D25F-464D-A859-E697078DC6F9}" type="pres">
      <dgm:prSet presAssocID="{8E7D6A88-6E93-43A4-B4E5-3704C7827B08}" presName="hierChild4" presStyleCnt="0"/>
      <dgm:spPr/>
      <dgm:t>
        <a:bodyPr/>
        <a:lstStyle/>
        <a:p>
          <a:endParaRPr/>
        </a:p>
      </dgm:t>
    </dgm:pt>
    <dgm:pt modelId="{EA069CEE-F91F-4EED-9FB7-3B36BBADDD02}" type="pres">
      <dgm:prSet presAssocID="{4F57E4D6-5787-4C80-B6F3-D6DDBC133242}" presName="Name23" presStyleLbl="parChTrans1D4" presStyleIdx="0" presStyleCnt="6"/>
      <dgm:spPr/>
      <dgm:t>
        <a:bodyPr/>
        <a:lstStyle/>
        <a:p>
          <a:endParaRPr/>
        </a:p>
      </dgm:t>
    </dgm:pt>
    <dgm:pt modelId="{BF618E03-4012-4CF4-8AC3-ADC4BCBF763C}" type="pres">
      <dgm:prSet presAssocID="{2AC6AD2E-3074-4F7C-9784-FC0431EE6026}" presName="hierRoot4" presStyleCnt="0"/>
      <dgm:spPr/>
      <dgm:t>
        <a:bodyPr/>
        <a:lstStyle/>
        <a:p>
          <a:endParaRPr/>
        </a:p>
      </dgm:t>
    </dgm:pt>
    <dgm:pt modelId="{D26767B9-F0EA-4924-935F-5437B43127F4}" type="pres">
      <dgm:prSet presAssocID="{2AC6AD2E-3074-4F7C-9784-FC0431EE6026}" presName="composite4" presStyleCnt="0"/>
      <dgm:spPr/>
      <dgm:t>
        <a:bodyPr/>
        <a:lstStyle/>
        <a:p>
          <a:endParaRPr/>
        </a:p>
      </dgm:t>
    </dgm:pt>
    <dgm:pt modelId="{6A929C4C-37DD-401F-A031-A47F9410EBE1}" type="pres">
      <dgm:prSet presAssocID="{2AC6AD2E-3074-4F7C-9784-FC0431EE6026}" presName="background4" presStyleLbl="node4" presStyleIdx="0" presStyleCnt="6"/>
      <dgm:spPr/>
      <dgm:t>
        <a:bodyPr/>
        <a:lstStyle/>
        <a:p>
          <a:endParaRPr/>
        </a:p>
      </dgm:t>
    </dgm:pt>
    <dgm:pt modelId="{D66B7777-A6D8-4B2A-A848-FADCA0254AFD}" type="pres">
      <dgm:prSet presAssocID="{2AC6AD2E-3074-4F7C-9784-FC0431EE6026}" presName="text4" presStyleLbl="fgAcc4" presStyleIdx="0" presStyleCnt="6">
        <dgm:presLayoutVars>
          <dgm:chPref val="3"/>
        </dgm:presLayoutVars>
      </dgm:prSet>
      <dgm:spPr/>
      <dgm:t>
        <a:bodyPr/>
        <a:lstStyle/>
        <a:p>
          <a:endParaRPr/>
        </a:p>
      </dgm:t>
    </dgm:pt>
    <dgm:pt modelId="{DAE04D50-EBD6-453C-9E55-18B027E6B076}" type="pres">
      <dgm:prSet presAssocID="{2AC6AD2E-3074-4F7C-9784-FC0431EE6026}" presName="hierChild5" presStyleCnt="0"/>
      <dgm:spPr/>
      <dgm:t>
        <a:bodyPr/>
        <a:lstStyle/>
        <a:p>
          <a:endParaRPr/>
        </a:p>
      </dgm:t>
    </dgm:pt>
    <dgm:pt modelId="{C674FF79-0388-4A0B-8CF7-947DF82FDEA6}" type="pres">
      <dgm:prSet presAssocID="{56B061B6-7A9F-4D47-8F0D-46D81DE1A115}" presName="Name23" presStyleLbl="parChTrans1D4" presStyleIdx="1" presStyleCnt="6"/>
      <dgm:spPr/>
      <dgm:t>
        <a:bodyPr/>
        <a:lstStyle/>
        <a:p>
          <a:endParaRPr/>
        </a:p>
      </dgm:t>
    </dgm:pt>
    <dgm:pt modelId="{C21A8125-0A4A-4872-9800-BE4F7438D4A3}" type="pres">
      <dgm:prSet presAssocID="{F1487CBA-3CC0-409D-9443-ECB94288D5DC}" presName="hierRoot4" presStyleCnt="0"/>
      <dgm:spPr/>
      <dgm:t>
        <a:bodyPr/>
        <a:lstStyle/>
        <a:p>
          <a:endParaRPr/>
        </a:p>
      </dgm:t>
    </dgm:pt>
    <dgm:pt modelId="{4A3040CF-9800-4EEF-B0B8-43D699CCED81}" type="pres">
      <dgm:prSet presAssocID="{F1487CBA-3CC0-409D-9443-ECB94288D5DC}" presName="composite4" presStyleCnt="0"/>
      <dgm:spPr/>
      <dgm:t>
        <a:bodyPr/>
        <a:lstStyle/>
        <a:p>
          <a:endParaRPr/>
        </a:p>
      </dgm:t>
    </dgm:pt>
    <dgm:pt modelId="{FE78F1CD-66B6-4B8D-B154-6095AEBAA852}" type="pres">
      <dgm:prSet presAssocID="{F1487CBA-3CC0-409D-9443-ECB94288D5DC}" presName="background4" presStyleLbl="node4" presStyleIdx="1" presStyleCnt="6"/>
      <dgm:spPr/>
      <dgm:t>
        <a:bodyPr/>
        <a:lstStyle/>
        <a:p>
          <a:endParaRPr/>
        </a:p>
      </dgm:t>
    </dgm:pt>
    <dgm:pt modelId="{3F414E7B-27B5-414E-A739-8AC43603154F}" type="pres">
      <dgm:prSet presAssocID="{F1487CBA-3CC0-409D-9443-ECB94288D5DC}" presName="text4" presStyleLbl="fgAcc4" presStyleIdx="1" presStyleCnt="6">
        <dgm:presLayoutVars>
          <dgm:chPref val="3"/>
        </dgm:presLayoutVars>
      </dgm:prSet>
      <dgm:spPr/>
      <dgm:t>
        <a:bodyPr/>
        <a:lstStyle/>
        <a:p>
          <a:endParaRPr/>
        </a:p>
      </dgm:t>
    </dgm:pt>
    <dgm:pt modelId="{EE3E01EB-917D-4477-A465-D59E3CFC7C39}" type="pres">
      <dgm:prSet presAssocID="{F1487CBA-3CC0-409D-9443-ECB94288D5DC}" presName="hierChild5" presStyleCnt="0"/>
      <dgm:spPr/>
      <dgm:t>
        <a:bodyPr/>
        <a:lstStyle/>
        <a:p>
          <a:endParaRPr/>
        </a:p>
      </dgm:t>
    </dgm:pt>
    <dgm:pt modelId="{AD84A771-6219-4922-BD99-BD4E51DA58AB}" type="pres">
      <dgm:prSet presAssocID="{4A9B828C-113F-4D48-A4B8-3586DDC213A2}" presName="Name23" presStyleLbl="parChTrans1D4" presStyleIdx="2" presStyleCnt="6"/>
      <dgm:spPr/>
      <dgm:t>
        <a:bodyPr/>
        <a:lstStyle/>
        <a:p>
          <a:endParaRPr/>
        </a:p>
      </dgm:t>
    </dgm:pt>
    <dgm:pt modelId="{8EE6B1E9-83BB-4E96-BFC5-AC8B41CCF32A}" type="pres">
      <dgm:prSet presAssocID="{21EE631A-383C-4EC6-B439-3D67037EA7EF}" presName="hierRoot4" presStyleCnt="0"/>
      <dgm:spPr/>
      <dgm:t>
        <a:bodyPr/>
        <a:lstStyle/>
        <a:p>
          <a:endParaRPr/>
        </a:p>
      </dgm:t>
    </dgm:pt>
    <dgm:pt modelId="{A005EDF7-5846-4055-8133-BBD4FD2F0FA4}" type="pres">
      <dgm:prSet presAssocID="{21EE631A-383C-4EC6-B439-3D67037EA7EF}" presName="composite4" presStyleCnt="0"/>
      <dgm:spPr/>
      <dgm:t>
        <a:bodyPr/>
        <a:lstStyle/>
        <a:p>
          <a:endParaRPr/>
        </a:p>
      </dgm:t>
    </dgm:pt>
    <dgm:pt modelId="{98A7F61F-3EAC-4628-9B8E-A4126D30D786}" type="pres">
      <dgm:prSet presAssocID="{21EE631A-383C-4EC6-B439-3D67037EA7EF}" presName="background4" presStyleLbl="node4" presStyleIdx="2" presStyleCnt="6"/>
      <dgm:spPr/>
      <dgm:t>
        <a:bodyPr/>
        <a:lstStyle/>
        <a:p>
          <a:endParaRPr/>
        </a:p>
      </dgm:t>
    </dgm:pt>
    <dgm:pt modelId="{6AB4E435-40E4-471C-BFEA-0DF19840C702}" type="pres">
      <dgm:prSet presAssocID="{21EE631A-383C-4EC6-B439-3D67037EA7EF}" presName="text4" presStyleLbl="fgAcc4" presStyleIdx="2" presStyleCnt="6">
        <dgm:presLayoutVars>
          <dgm:chPref val="3"/>
        </dgm:presLayoutVars>
      </dgm:prSet>
      <dgm:spPr/>
      <dgm:t>
        <a:bodyPr/>
        <a:lstStyle/>
        <a:p>
          <a:endParaRPr/>
        </a:p>
      </dgm:t>
    </dgm:pt>
    <dgm:pt modelId="{072C5D75-9BC2-4439-AE22-D063971CE7B0}" type="pres">
      <dgm:prSet presAssocID="{21EE631A-383C-4EC6-B439-3D67037EA7EF}" presName="hierChild5" presStyleCnt="0"/>
      <dgm:spPr/>
      <dgm:t>
        <a:bodyPr/>
        <a:lstStyle/>
        <a:p>
          <a:endParaRPr/>
        </a:p>
      </dgm:t>
    </dgm:pt>
    <dgm:pt modelId="{49E52FBD-EBD7-413C-B782-56CC9CA2018B}" type="pres">
      <dgm:prSet presAssocID="{A836CC5F-ACE1-4975-879B-59D44F061FA4}" presName="Name17" presStyleLbl="parChTrans1D3" presStyleIdx="1" presStyleCnt="3"/>
      <dgm:spPr/>
      <dgm:t>
        <a:bodyPr/>
        <a:lstStyle/>
        <a:p>
          <a:endParaRPr/>
        </a:p>
      </dgm:t>
    </dgm:pt>
    <dgm:pt modelId="{83B8DBC7-C6DB-474A-9E57-541B65123DD7}" type="pres">
      <dgm:prSet presAssocID="{9950CAEF-7B07-4FD3-B991-87248B0ADE85}" presName="hierRoot3" presStyleCnt="0"/>
      <dgm:spPr/>
      <dgm:t>
        <a:bodyPr/>
        <a:lstStyle/>
        <a:p>
          <a:endParaRPr/>
        </a:p>
      </dgm:t>
    </dgm:pt>
    <dgm:pt modelId="{A2D9C00B-7160-4EDC-9226-6C3FF03262B0}" type="pres">
      <dgm:prSet presAssocID="{9950CAEF-7B07-4FD3-B991-87248B0ADE85}" presName="composite3" presStyleCnt="0"/>
      <dgm:spPr/>
      <dgm:t>
        <a:bodyPr/>
        <a:lstStyle/>
        <a:p>
          <a:endParaRPr/>
        </a:p>
      </dgm:t>
    </dgm:pt>
    <dgm:pt modelId="{F9C472F5-8026-4895-A8AC-C4F1527ADB2C}" type="pres">
      <dgm:prSet presAssocID="{9950CAEF-7B07-4FD3-B991-87248B0ADE85}" presName="background3" presStyleLbl="node3" presStyleIdx="1" presStyleCnt="3"/>
      <dgm:spPr/>
      <dgm:t>
        <a:bodyPr/>
        <a:lstStyle/>
        <a:p>
          <a:endParaRPr/>
        </a:p>
      </dgm:t>
    </dgm:pt>
    <dgm:pt modelId="{7A7E8C28-C630-4A65-8CC2-0D7F068DA06F}" type="pres">
      <dgm:prSet presAssocID="{9950CAEF-7B07-4FD3-B991-87248B0ADE85}" presName="text3" presStyleLbl="fgAcc3" presStyleIdx="1" presStyleCnt="3">
        <dgm:presLayoutVars>
          <dgm:chPref val="3"/>
        </dgm:presLayoutVars>
      </dgm:prSet>
      <dgm:spPr/>
      <dgm:t>
        <a:bodyPr/>
        <a:lstStyle/>
        <a:p>
          <a:endParaRPr/>
        </a:p>
      </dgm:t>
    </dgm:pt>
    <dgm:pt modelId="{F970DE41-9445-427A-8F40-2CE3073896B7}" type="pres">
      <dgm:prSet presAssocID="{9950CAEF-7B07-4FD3-B991-87248B0ADE85}" presName="hierChild4" presStyleCnt="0"/>
      <dgm:spPr/>
      <dgm:t>
        <a:bodyPr/>
        <a:lstStyle/>
        <a:p>
          <a:endParaRPr/>
        </a:p>
      </dgm:t>
    </dgm:pt>
    <dgm:pt modelId="{F86B7790-06F2-4D56-8478-75B7010A4BA3}" type="pres">
      <dgm:prSet presAssocID="{4A7BEC14-8F05-4C75-9A2D-AA5E81752A99}" presName="Name23" presStyleLbl="parChTrans1D4" presStyleIdx="3" presStyleCnt="6"/>
      <dgm:spPr/>
      <dgm:t>
        <a:bodyPr/>
        <a:lstStyle/>
        <a:p>
          <a:endParaRPr/>
        </a:p>
      </dgm:t>
    </dgm:pt>
    <dgm:pt modelId="{BDDCE559-7B74-498F-9B36-83E6FA9F9851}" type="pres">
      <dgm:prSet presAssocID="{7C2FC689-D241-4A18-AB0A-837989E113DF}" presName="hierRoot4" presStyleCnt="0"/>
      <dgm:spPr/>
      <dgm:t>
        <a:bodyPr/>
        <a:lstStyle/>
        <a:p>
          <a:endParaRPr/>
        </a:p>
      </dgm:t>
    </dgm:pt>
    <dgm:pt modelId="{95466E18-CE6A-4DD2-88C4-5827109AB457}" type="pres">
      <dgm:prSet presAssocID="{7C2FC689-D241-4A18-AB0A-837989E113DF}" presName="composite4" presStyleCnt="0"/>
      <dgm:spPr/>
      <dgm:t>
        <a:bodyPr/>
        <a:lstStyle/>
        <a:p>
          <a:endParaRPr/>
        </a:p>
      </dgm:t>
    </dgm:pt>
    <dgm:pt modelId="{72BF2882-A220-4AF5-A831-9213B777C3B1}" type="pres">
      <dgm:prSet presAssocID="{7C2FC689-D241-4A18-AB0A-837989E113DF}" presName="background4" presStyleLbl="node4" presStyleIdx="3" presStyleCnt="6"/>
      <dgm:spPr/>
      <dgm:t>
        <a:bodyPr/>
        <a:lstStyle/>
        <a:p>
          <a:endParaRPr/>
        </a:p>
      </dgm:t>
    </dgm:pt>
    <dgm:pt modelId="{FC4F9A7A-3F9A-4073-BD7C-576AA8F606ED}" type="pres">
      <dgm:prSet presAssocID="{7C2FC689-D241-4A18-AB0A-837989E113DF}" presName="text4" presStyleLbl="fgAcc4" presStyleIdx="3" presStyleCnt="6">
        <dgm:presLayoutVars>
          <dgm:chPref val="3"/>
        </dgm:presLayoutVars>
      </dgm:prSet>
      <dgm:spPr/>
      <dgm:t>
        <a:bodyPr/>
        <a:lstStyle/>
        <a:p>
          <a:endParaRPr/>
        </a:p>
      </dgm:t>
    </dgm:pt>
    <dgm:pt modelId="{6F004C86-1F04-4A1E-A89C-366903547276}" type="pres">
      <dgm:prSet presAssocID="{7C2FC689-D241-4A18-AB0A-837989E113DF}" presName="hierChild5" presStyleCnt="0"/>
      <dgm:spPr/>
      <dgm:t>
        <a:bodyPr/>
        <a:lstStyle/>
        <a:p>
          <a:endParaRPr/>
        </a:p>
      </dgm:t>
    </dgm:pt>
    <dgm:pt modelId="{430A184D-8E73-436D-AEA7-A8B9C6455585}" type="pres">
      <dgm:prSet presAssocID="{3E978118-37E2-43D8-AA3F-AD561F337C45}" presName="Name23" presStyleLbl="parChTrans1D4" presStyleIdx="4" presStyleCnt="6"/>
      <dgm:spPr/>
      <dgm:t>
        <a:bodyPr/>
        <a:lstStyle/>
        <a:p>
          <a:endParaRPr/>
        </a:p>
      </dgm:t>
    </dgm:pt>
    <dgm:pt modelId="{CDD12722-1976-4131-B5EB-A9E1CEF4FC96}" type="pres">
      <dgm:prSet presAssocID="{48F3820F-9ED2-4363-9355-51EEDC3592F2}" presName="hierRoot4" presStyleCnt="0"/>
      <dgm:spPr/>
      <dgm:t>
        <a:bodyPr/>
        <a:lstStyle/>
        <a:p>
          <a:endParaRPr/>
        </a:p>
      </dgm:t>
    </dgm:pt>
    <dgm:pt modelId="{F6E40CFA-05B8-48A2-8522-FD38AC95C3F1}" type="pres">
      <dgm:prSet presAssocID="{48F3820F-9ED2-4363-9355-51EEDC3592F2}" presName="composite4" presStyleCnt="0"/>
      <dgm:spPr/>
      <dgm:t>
        <a:bodyPr/>
        <a:lstStyle/>
        <a:p>
          <a:endParaRPr/>
        </a:p>
      </dgm:t>
    </dgm:pt>
    <dgm:pt modelId="{FA8882F2-EF20-4B7C-B46F-6DAC186AA3FC}" type="pres">
      <dgm:prSet presAssocID="{48F3820F-9ED2-4363-9355-51EEDC3592F2}" presName="background4" presStyleLbl="node4" presStyleIdx="4" presStyleCnt="6"/>
      <dgm:spPr/>
      <dgm:t>
        <a:bodyPr/>
        <a:lstStyle/>
        <a:p>
          <a:endParaRPr/>
        </a:p>
      </dgm:t>
    </dgm:pt>
    <dgm:pt modelId="{CB8A92AD-84BA-42F0-A616-A8AD548C0F12}" type="pres">
      <dgm:prSet presAssocID="{48F3820F-9ED2-4363-9355-51EEDC3592F2}" presName="text4" presStyleLbl="fgAcc4" presStyleIdx="4" presStyleCnt="6">
        <dgm:presLayoutVars>
          <dgm:chPref val="3"/>
        </dgm:presLayoutVars>
      </dgm:prSet>
      <dgm:spPr/>
      <dgm:t>
        <a:bodyPr/>
        <a:lstStyle/>
        <a:p>
          <a:endParaRPr/>
        </a:p>
      </dgm:t>
    </dgm:pt>
    <dgm:pt modelId="{264EF17E-F2D7-4F2B-934C-0FA59A78E689}" type="pres">
      <dgm:prSet presAssocID="{48F3820F-9ED2-4363-9355-51EEDC3592F2}" presName="hierChild5" presStyleCnt="0"/>
      <dgm:spPr/>
      <dgm:t>
        <a:bodyPr/>
        <a:lstStyle/>
        <a:p>
          <a:endParaRPr/>
        </a:p>
      </dgm:t>
    </dgm:pt>
    <dgm:pt modelId="{E406C970-F9EB-4499-B56A-14E3193DA5B5}" type="pres">
      <dgm:prSet presAssocID="{2F558E5F-0B24-404D-9F07-F34952DEF1F5}" presName="Name23" presStyleLbl="parChTrans1D4" presStyleIdx="5" presStyleCnt="6"/>
      <dgm:spPr/>
      <dgm:t>
        <a:bodyPr/>
        <a:lstStyle/>
        <a:p>
          <a:endParaRPr/>
        </a:p>
      </dgm:t>
    </dgm:pt>
    <dgm:pt modelId="{C6EE739B-4309-48C3-8E09-0730199EFC18}" type="pres">
      <dgm:prSet presAssocID="{E5C45C49-EF86-4F20-B92B-C5097678CD0C}" presName="hierRoot4" presStyleCnt="0"/>
      <dgm:spPr/>
      <dgm:t>
        <a:bodyPr/>
        <a:lstStyle/>
        <a:p>
          <a:endParaRPr/>
        </a:p>
      </dgm:t>
    </dgm:pt>
    <dgm:pt modelId="{2604BEBE-C665-4C4E-BBF9-B554063B79DF}" type="pres">
      <dgm:prSet presAssocID="{E5C45C49-EF86-4F20-B92B-C5097678CD0C}" presName="composite4" presStyleCnt="0"/>
      <dgm:spPr/>
      <dgm:t>
        <a:bodyPr/>
        <a:lstStyle/>
        <a:p>
          <a:endParaRPr/>
        </a:p>
      </dgm:t>
    </dgm:pt>
    <dgm:pt modelId="{804C41DF-A6EF-454D-8275-00954C9F52B3}" type="pres">
      <dgm:prSet presAssocID="{E5C45C49-EF86-4F20-B92B-C5097678CD0C}" presName="background4" presStyleLbl="node4" presStyleIdx="5" presStyleCnt="6"/>
      <dgm:spPr/>
      <dgm:t>
        <a:bodyPr/>
        <a:lstStyle/>
        <a:p>
          <a:endParaRPr/>
        </a:p>
      </dgm:t>
    </dgm:pt>
    <dgm:pt modelId="{92265DA0-01C7-4AC0-8D2D-61C630523E82}" type="pres">
      <dgm:prSet presAssocID="{E5C45C49-EF86-4F20-B92B-C5097678CD0C}" presName="text4" presStyleLbl="fgAcc4" presStyleIdx="5" presStyleCnt="6">
        <dgm:presLayoutVars>
          <dgm:chPref val="3"/>
        </dgm:presLayoutVars>
      </dgm:prSet>
      <dgm:spPr/>
      <dgm:t>
        <a:bodyPr/>
        <a:lstStyle/>
        <a:p>
          <a:endParaRPr/>
        </a:p>
      </dgm:t>
    </dgm:pt>
    <dgm:pt modelId="{1EB059C5-DD89-432A-82AB-DB0A2E523FF2}" type="pres">
      <dgm:prSet presAssocID="{E5C45C49-EF86-4F20-B92B-C5097678CD0C}" presName="hierChild5" presStyleCnt="0"/>
      <dgm:spPr/>
      <dgm:t>
        <a:bodyPr/>
        <a:lstStyle/>
        <a:p>
          <a:endParaRPr/>
        </a:p>
      </dgm:t>
    </dgm:pt>
    <dgm:pt modelId="{43D0897A-459B-4790-9274-D1D009282CD4}" type="pres">
      <dgm:prSet presAssocID="{7BD0913E-AAED-46F3-80D1-B919E6E41A95}" presName="Name10" presStyleLbl="parChTrans1D2" presStyleIdx="1" presStyleCnt="2"/>
      <dgm:spPr/>
      <dgm:t>
        <a:bodyPr/>
        <a:lstStyle/>
        <a:p>
          <a:endParaRPr/>
        </a:p>
      </dgm:t>
    </dgm:pt>
    <dgm:pt modelId="{2C1E65DD-1D44-43B0-AC42-3A70C921EBF0}" type="pres">
      <dgm:prSet presAssocID="{DE132469-D4F5-4270-A015-F5BEA65F034D}" presName="hierRoot2" presStyleCnt="0"/>
      <dgm:spPr/>
      <dgm:t>
        <a:bodyPr/>
        <a:lstStyle/>
        <a:p>
          <a:endParaRPr/>
        </a:p>
      </dgm:t>
    </dgm:pt>
    <dgm:pt modelId="{A3C59608-9A8D-4F70-940B-A501C866B301}" type="pres">
      <dgm:prSet presAssocID="{DE132469-D4F5-4270-A015-F5BEA65F034D}" presName="composite2" presStyleCnt="0"/>
      <dgm:spPr/>
      <dgm:t>
        <a:bodyPr/>
        <a:lstStyle/>
        <a:p>
          <a:endParaRPr/>
        </a:p>
      </dgm:t>
    </dgm:pt>
    <dgm:pt modelId="{02A3E443-8F4F-4E70-A27C-77F4E93BC87B}" type="pres">
      <dgm:prSet presAssocID="{DE132469-D4F5-4270-A015-F5BEA65F034D}" presName="background2" presStyleLbl="node2" presStyleIdx="1" presStyleCnt="2"/>
      <dgm:spPr/>
      <dgm:t>
        <a:bodyPr/>
        <a:lstStyle/>
        <a:p>
          <a:endParaRPr/>
        </a:p>
      </dgm:t>
    </dgm:pt>
    <dgm:pt modelId="{0565CA45-D338-4C34-9626-97FCA85F7792}" type="pres">
      <dgm:prSet presAssocID="{DE132469-D4F5-4270-A015-F5BEA65F034D}" presName="text2" presStyleLbl="fgAcc2" presStyleIdx="1" presStyleCnt="2">
        <dgm:presLayoutVars>
          <dgm:chPref val="3"/>
        </dgm:presLayoutVars>
      </dgm:prSet>
      <dgm:spPr/>
      <dgm:t>
        <a:bodyPr/>
        <a:lstStyle/>
        <a:p>
          <a:endParaRPr/>
        </a:p>
      </dgm:t>
    </dgm:pt>
    <dgm:pt modelId="{A0BA143E-5F04-4382-B31C-DB2531FADF79}" type="pres">
      <dgm:prSet presAssocID="{DE132469-D4F5-4270-A015-F5BEA65F034D}" presName="hierChild3" presStyleCnt="0"/>
      <dgm:spPr/>
      <dgm:t>
        <a:bodyPr/>
        <a:lstStyle/>
        <a:p>
          <a:endParaRPr/>
        </a:p>
      </dgm:t>
    </dgm:pt>
    <dgm:pt modelId="{E6133835-CF8D-45FF-9801-E6320632B5CE}" type="pres">
      <dgm:prSet presAssocID="{E7BEA295-056E-4F83-B979-F5CD5B4C1E8A}" presName="Name17" presStyleLbl="parChTrans1D3" presStyleIdx="2" presStyleCnt="3"/>
      <dgm:spPr/>
      <dgm:t>
        <a:bodyPr/>
        <a:lstStyle/>
        <a:p>
          <a:endParaRPr/>
        </a:p>
      </dgm:t>
    </dgm:pt>
    <dgm:pt modelId="{626FE1C0-A6DF-4FB5-B18C-4301B420A242}" type="pres">
      <dgm:prSet presAssocID="{998B507B-30FF-4884-BE03-9014896E77BC}" presName="hierRoot3" presStyleCnt="0"/>
      <dgm:spPr/>
      <dgm:t>
        <a:bodyPr/>
        <a:lstStyle/>
        <a:p>
          <a:endParaRPr/>
        </a:p>
      </dgm:t>
    </dgm:pt>
    <dgm:pt modelId="{CD604ABB-420E-4F25-8EB5-AE649716211F}" type="pres">
      <dgm:prSet presAssocID="{998B507B-30FF-4884-BE03-9014896E77BC}" presName="composite3" presStyleCnt="0"/>
      <dgm:spPr/>
      <dgm:t>
        <a:bodyPr/>
        <a:lstStyle/>
        <a:p>
          <a:endParaRPr/>
        </a:p>
      </dgm:t>
    </dgm:pt>
    <dgm:pt modelId="{B14727E5-AA9D-4EF1-8BA3-295F8219C583}" type="pres">
      <dgm:prSet presAssocID="{998B507B-30FF-4884-BE03-9014896E77BC}" presName="background3" presStyleLbl="node3" presStyleIdx="2" presStyleCnt="3"/>
      <dgm:spPr/>
      <dgm:t>
        <a:bodyPr/>
        <a:lstStyle/>
        <a:p>
          <a:endParaRPr/>
        </a:p>
      </dgm:t>
    </dgm:pt>
    <dgm:pt modelId="{D6A65301-9435-44F3-9B63-302561F9C056}" type="pres">
      <dgm:prSet presAssocID="{998B507B-30FF-4884-BE03-9014896E77BC}" presName="text3" presStyleLbl="fgAcc3" presStyleIdx="2" presStyleCnt="3">
        <dgm:presLayoutVars>
          <dgm:chPref val="3"/>
        </dgm:presLayoutVars>
      </dgm:prSet>
      <dgm:spPr/>
      <dgm:t>
        <a:bodyPr/>
        <a:lstStyle/>
        <a:p>
          <a:endParaRPr/>
        </a:p>
      </dgm:t>
    </dgm:pt>
    <dgm:pt modelId="{B797876B-8A02-41AE-B48F-AE66EF0E6F23}" type="pres">
      <dgm:prSet presAssocID="{998B507B-30FF-4884-BE03-9014896E77BC}" presName="hierChild4" presStyleCnt="0"/>
      <dgm:spPr/>
      <dgm:t>
        <a:bodyPr/>
        <a:lstStyle/>
        <a:p>
          <a:endParaRPr/>
        </a:p>
      </dgm:t>
    </dgm:pt>
  </dgm:ptLst>
  <dgm:cxnLst>
    <dgm:cxn modelId="{106911E8-40E1-4C01-91C7-36AEED0B8954}" type="presOf" srcId="{998B507B-30FF-4884-BE03-9014896E77BC}" destId="{D6A65301-9435-44F3-9B63-302561F9C056}" srcOrd="0" destOrd="0" presId="urn:microsoft.com/office/officeart/2005/8/layout/hierarchy1#5"/>
    <dgm:cxn modelId="{981C4F33-A836-4102-B3AC-EDD1828428B7}" srcId="{43BF0736-1E09-41B7-A283-5FA1D3E1D6C8}" destId="{9950CAEF-7B07-4FD3-B991-87248B0ADE85}" srcOrd="1" destOrd="0" parTransId="{A836CC5F-ACE1-4975-879B-59D44F061FA4}" sibTransId="{8B162FE0-E7BF-4770-9370-050E8C8E352B}"/>
    <dgm:cxn modelId="{254E19B8-0A62-498C-BD2E-B32B41E81F3F}" srcId="{9950CAEF-7B07-4FD3-B991-87248B0ADE85}" destId="{E5C45C49-EF86-4F20-B92B-C5097678CD0C}" srcOrd="2" destOrd="0" parTransId="{2F558E5F-0B24-404D-9F07-F34952DEF1F5}" sibTransId="{7D25681C-8754-4B78-BA74-2071AE181223}"/>
    <dgm:cxn modelId="{7281D992-6075-425E-B9DA-73F670693B35}" type="presOf" srcId="{43BF0736-1E09-41B7-A283-5FA1D3E1D6C8}" destId="{6A8B838F-C874-412E-A80E-43C51E450414}" srcOrd="0" destOrd="0" presId="urn:microsoft.com/office/officeart/2005/8/layout/hierarchy1#5"/>
    <dgm:cxn modelId="{6F5D9C09-486A-49A8-80C5-AADF6FAC0123}" type="presOf" srcId="{79B3CC9A-C028-4026-98B9-DCDA5385B8AC}" destId="{E71E033D-8CA7-4175-8712-DAADAEDD239F}" srcOrd="0" destOrd="0" presId="urn:microsoft.com/office/officeart/2005/8/layout/hierarchy1#5"/>
    <dgm:cxn modelId="{51C79109-99F1-4CD7-9527-F0C0BD2D075A}" type="presOf" srcId="{A836CC5F-ACE1-4975-879B-59D44F061FA4}" destId="{49E52FBD-EBD7-413C-B782-56CC9CA2018B}" srcOrd="0" destOrd="0" presId="urn:microsoft.com/office/officeart/2005/8/layout/hierarchy1#5"/>
    <dgm:cxn modelId="{633CC85F-3557-4768-9C9F-92AFCB61CDAD}" type="presOf" srcId="{30F2181C-658A-4127-B119-E1B482CFBE7D}" destId="{2F32F5DE-3F47-411F-9773-EDC31BD6E76E}" srcOrd="0" destOrd="0" presId="urn:microsoft.com/office/officeart/2005/8/layout/hierarchy1#5"/>
    <dgm:cxn modelId="{30033002-6127-4B88-B1D9-CD5D28690CB1}" type="presOf" srcId="{2F558E5F-0B24-404D-9F07-F34952DEF1F5}" destId="{E406C970-F9EB-4499-B56A-14E3193DA5B5}" srcOrd="0" destOrd="0" presId="urn:microsoft.com/office/officeart/2005/8/layout/hierarchy1#5"/>
    <dgm:cxn modelId="{4CB81E27-8737-408A-920C-6BF73B408166}" srcId="{8E7D6A88-6E93-43A4-B4E5-3704C7827B08}" destId="{21EE631A-383C-4EC6-B439-3D67037EA7EF}" srcOrd="2" destOrd="0" parTransId="{4A9B828C-113F-4D48-A4B8-3586DDC213A2}" sibTransId="{4BC2A210-E090-45D5-8E39-AC8FBE0754BE}"/>
    <dgm:cxn modelId="{483D7B80-CC41-4492-9B3C-ECFB7A4D13B5}" srcId="{09A558BF-764F-4C78-BCA8-0B7A11AF2DF6}" destId="{DE132469-D4F5-4270-A015-F5BEA65F034D}" srcOrd="1" destOrd="0" parTransId="{7BD0913E-AAED-46F3-80D1-B919E6E41A95}" sibTransId="{D4EA8491-88F0-466B-96E5-8EDA6C202833}"/>
    <dgm:cxn modelId="{116D63D8-4F09-4D22-8FC7-CD5CC16D8E8C}" type="presOf" srcId="{DE132469-D4F5-4270-A015-F5BEA65F034D}" destId="{0565CA45-D338-4C34-9626-97FCA85F7792}" srcOrd="0" destOrd="0" presId="urn:microsoft.com/office/officeart/2005/8/layout/hierarchy1#5"/>
    <dgm:cxn modelId="{906F232C-8947-4EDA-9483-9898A6B48764}" srcId="{8E7D6A88-6E93-43A4-B4E5-3704C7827B08}" destId="{F1487CBA-3CC0-409D-9443-ECB94288D5DC}" srcOrd="1" destOrd="0" parTransId="{56B061B6-7A9F-4D47-8F0D-46D81DE1A115}" sibTransId="{8F097B6C-7DAA-4835-816D-0E1DA9767C9A}"/>
    <dgm:cxn modelId="{4962BBEC-6B96-4057-A696-0C839D35BCDE}" type="presOf" srcId="{0EF6D731-F32B-4F49-9DD7-62F811CA00FC}" destId="{C5E3C3B1-5072-4F14-83A4-76BED92967B8}" srcOrd="0" destOrd="0" presId="urn:microsoft.com/office/officeart/2005/8/layout/hierarchy1#5"/>
    <dgm:cxn modelId="{71FD965E-4195-4B80-AE6F-6BC7698122F5}" srcId="{9950CAEF-7B07-4FD3-B991-87248B0ADE85}" destId="{48F3820F-9ED2-4363-9355-51EEDC3592F2}" srcOrd="1" destOrd="0" parTransId="{3E978118-37E2-43D8-AA3F-AD561F337C45}" sibTransId="{36A312A2-E123-4DE2-92FA-BD1B40A8DF7B}"/>
    <dgm:cxn modelId="{D2C36B40-1F75-443B-B497-E9A463B072B7}" type="presOf" srcId="{9950CAEF-7B07-4FD3-B991-87248B0ADE85}" destId="{7A7E8C28-C630-4A65-8CC2-0D7F068DA06F}" srcOrd="0" destOrd="0" presId="urn:microsoft.com/office/officeart/2005/8/layout/hierarchy1#5"/>
    <dgm:cxn modelId="{ED583DC1-B844-46AA-8D5E-1789A1AB9BAF}" type="presOf" srcId="{7C2FC689-D241-4A18-AB0A-837989E113DF}" destId="{FC4F9A7A-3F9A-4073-BD7C-576AA8F606ED}" srcOrd="0" destOrd="0" presId="urn:microsoft.com/office/officeart/2005/8/layout/hierarchy1#5"/>
    <dgm:cxn modelId="{58D642D0-B87E-4AA1-B339-5C86AF65DF8B}" type="presOf" srcId="{E5C45C49-EF86-4F20-B92B-C5097678CD0C}" destId="{92265DA0-01C7-4AC0-8D2D-61C630523E82}" srcOrd="0" destOrd="0" presId="urn:microsoft.com/office/officeart/2005/8/layout/hierarchy1#5"/>
    <dgm:cxn modelId="{73716ACD-ED5F-42A6-A322-87DBCBDAEA74}" srcId="{9950CAEF-7B07-4FD3-B991-87248B0ADE85}" destId="{7C2FC689-D241-4A18-AB0A-837989E113DF}" srcOrd="0" destOrd="0" parTransId="{4A7BEC14-8F05-4C75-9A2D-AA5E81752A99}" sibTransId="{1005E302-CEE9-4A04-B5BA-7DD6F53C95A8}"/>
    <dgm:cxn modelId="{72E099F6-7489-4E8D-AAC6-0507F77AFFD9}" type="presOf" srcId="{2AC6AD2E-3074-4F7C-9784-FC0431EE6026}" destId="{D66B7777-A6D8-4B2A-A848-FADCA0254AFD}" srcOrd="0" destOrd="0" presId="urn:microsoft.com/office/officeart/2005/8/layout/hierarchy1#5"/>
    <dgm:cxn modelId="{154897D2-B8B7-46BD-A356-FC00C0E3B4E6}" srcId="{43BF0736-1E09-41B7-A283-5FA1D3E1D6C8}" destId="{8E7D6A88-6E93-43A4-B4E5-3704C7827B08}" srcOrd="0" destOrd="0" parTransId="{30F2181C-658A-4127-B119-E1B482CFBE7D}" sibTransId="{CC1A9873-9914-42BF-90F0-D507B43F5706}"/>
    <dgm:cxn modelId="{E5D1FD3F-C5BA-4A75-BEF9-1142AFB643C3}" srcId="{09A558BF-764F-4C78-BCA8-0B7A11AF2DF6}" destId="{43BF0736-1E09-41B7-A283-5FA1D3E1D6C8}" srcOrd="0" destOrd="0" parTransId="{0EF6D731-F32B-4F49-9DD7-62F811CA00FC}" sibTransId="{88BC7E74-14F0-41E9-81AF-3BED80B206B8}"/>
    <dgm:cxn modelId="{7D9B4733-558C-40FB-BA19-1A8DC7395E1D}" type="presOf" srcId="{E7BEA295-056E-4F83-B979-F5CD5B4C1E8A}" destId="{E6133835-CF8D-45FF-9801-E6320632B5CE}" srcOrd="0" destOrd="0" presId="urn:microsoft.com/office/officeart/2005/8/layout/hierarchy1#5"/>
    <dgm:cxn modelId="{104B24CF-CE49-4547-8F4F-E8B43CA95B03}" srcId="{8E7D6A88-6E93-43A4-B4E5-3704C7827B08}" destId="{2AC6AD2E-3074-4F7C-9784-FC0431EE6026}" srcOrd="0" destOrd="0" parTransId="{4F57E4D6-5787-4C80-B6F3-D6DDBC133242}" sibTransId="{55D3180A-08C2-46D5-9ABA-F9F701A8EAF3}"/>
    <dgm:cxn modelId="{E858F1BD-403B-4663-95F4-E609EB7A6924}" type="presOf" srcId="{8E7D6A88-6E93-43A4-B4E5-3704C7827B08}" destId="{A3C7394A-DE56-44E5-953B-B2EAE8F398C2}" srcOrd="0" destOrd="0" presId="urn:microsoft.com/office/officeart/2005/8/layout/hierarchy1#5"/>
    <dgm:cxn modelId="{7C3C6C2F-7990-4C2B-83DA-525F4C5C7E05}" type="presOf" srcId="{4F57E4D6-5787-4C80-B6F3-D6DDBC133242}" destId="{EA069CEE-F91F-4EED-9FB7-3B36BBADDD02}" srcOrd="0" destOrd="0" presId="urn:microsoft.com/office/officeart/2005/8/layout/hierarchy1#5"/>
    <dgm:cxn modelId="{8C71046D-1CED-47B4-AC58-4CEF8DF91918}" type="presOf" srcId="{7BD0913E-AAED-46F3-80D1-B919E6E41A95}" destId="{43D0897A-459B-4790-9274-D1D009282CD4}" srcOrd="0" destOrd="0" presId="urn:microsoft.com/office/officeart/2005/8/layout/hierarchy1#5"/>
    <dgm:cxn modelId="{D225BD72-B088-4892-AF62-B7A91835A7A8}" type="presOf" srcId="{09A558BF-764F-4C78-BCA8-0B7A11AF2DF6}" destId="{286DB1CF-127A-459E-BA03-76501A5807C7}" srcOrd="0" destOrd="0" presId="urn:microsoft.com/office/officeart/2005/8/layout/hierarchy1#5"/>
    <dgm:cxn modelId="{6CDAACA3-BBB8-4F2A-9D39-B44802FCBE09}" type="presOf" srcId="{3E978118-37E2-43D8-AA3F-AD561F337C45}" destId="{430A184D-8E73-436D-AEA7-A8B9C6455585}" srcOrd="0" destOrd="0" presId="urn:microsoft.com/office/officeart/2005/8/layout/hierarchy1#5"/>
    <dgm:cxn modelId="{AC688D15-36D6-456A-9B39-073EF2203FB6}" type="presOf" srcId="{21EE631A-383C-4EC6-B439-3D67037EA7EF}" destId="{6AB4E435-40E4-471C-BFEA-0DF19840C702}" srcOrd="0" destOrd="0" presId="urn:microsoft.com/office/officeart/2005/8/layout/hierarchy1#5"/>
    <dgm:cxn modelId="{7637235D-5CA7-4252-87B0-64CE133A3FB4}" type="presOf" srcId="{56B061B6-7A9F-4D47-8F0D-46D81DE1A115}" destId="{C674FF79-0388-4A0B-8CF7-947DF82FDEA6}" srcOrd="0" destOrd="0" presId="urn:microsoft.com/office/officeart/2005/8/layout/hierarchy1#5"/>
    <dgm:cxn modelId="{51CB82A8-2C06-48E8-95D3-153EA178762D}" srcId="{79B3CC9A-C028-4026-98B9-DCDA5385B8AC}" destId="{09A558BF-764F-4C78-BCA8-0B7A11AF2DF6}" srcOrd="0" destOrd="0" parTransId="{281241D3-1685-4EAA-9EB8-24C0476F9500}" sibTransId="{D4FB3198-ACD8-4C0D-A0FB-5DDDFADB53EB}"/>
    <dgm:cxn modelId="{14246BAF-6EE9-4556-8868-7601881C7401}" type="presOf" srcId="{F1487CBA-3CC0-409D-9443-ECB94288D5DC}" destId="{3F414E7B-27B5-414E-A739-8AC43603154F}" srcOrd="0" destOrd="0" presId="urn:microsoft.com/office/officeart/2005/8/layout/hierarchy1#5"/>
    <dgm:cxn modelId="{C93D2905-5E1D-4655-8376-B59E549D983B}" type="presOf" srcId="{4A9B828C-113F-4D48-A4B8-3586DDC213A2}" destId="{AD84A771-6219-4922-BD99-BD4E51DA58AB}" srcOrd="0" destOrd="0" presId="urn:microsoft.com/office/officeart/2005/8/layout/hierarchy1#5"/>
    <dgm:cxn modelId="{7326606C-3404-4F7A-B31A-4DB6FBF56197}" type="presOf" srcId="{48F3820F-9ED2-4363-9355-51EEDC3592F2}" destId="{CB8A92AD-84BA-42F0-A616-A8AD548C0F12}" srcOrd="0" destOrd="0" presId="urn:microsoft.com/office/officeart/2005/8/layout/hierarchy1#5"/>
    <dgm:cxn modelId="{30BF88A6-97B5-4F71-9A52-8EC670A649F5}" type="presOf" srcId="{4A7BEC14-8F05-4C75-9A2D-AA5E81752A99}" destId="{F86B7790-06F2-4D56-8478-75B7010A4BA3}" srcOrd="0" destOrd="0" presId="urn:microsoft.com/office/officeart/2005/8/layout/hierarchy1#5"/>
    <dgm:cxn modelId="{82633049-CE04-45AA-AA03-5C3F25579DE8}" srcId="{DE132469-D4F5-4270-A015-F5BEA65F034D}" destId="{998B507B-30FF-4884-BE03-9014896E77BC}" srcOrd="0" destOrd="0" parTransId="{E7BEA295-056E-4F83-B979-F5CD5B4C1E8A}" sibTransId="{CB6F3638-215B-4ED7-B345-C869BB1E7E1D}"/>
    <dgm:cxn modelId="{71CC17E9-4DFF-4518-ACED-9B283777A3AB}" type="presParOf" srcId="{E71E033D-8CA7-4175-8712-DAADAEDD239F}" destId="{B54D03B9-42DB-4F61-8BBC-E06D9FBB7743}" srcOrd="0" destOrd="0" presId="urn:microsoft.com/office/officeart/2005/8/layout/hierarchy1#5"/>
    <dgm:cxn modelId="{1AA67311-8032-43F4-BF8D-4A99B91DA90A}" type="presParOf" srcId="{B54D03B9-42DB-4F61-8BBC-E06D9FBB7743}" destId="{1455EF1A-FA90-4860-9A92-72CB30D44881}" srcOrd="0" destOrd="0" presId="urn:microsoft.com/office/officeart/2005/8/layout/hierarchy1#5"/>
    <dgm:cxn modelId="{96EC728D-6E49-4EB3-9CBC-8A10C9BAF182}" type="presParOf" srcId="{1455EF1A-FA90-4860-9A92-72CB30D44881}" destId="{DF31DFE1-9878-4675-BEAC-07A2BF1F6D60}" srcOrd="0" destOrd="0" presId="urn:microsoft.com/office/officeart/2005/8/layout/hierarchy1#5"/>
    <dgm:cxn modelId="{E81BE064-2D2B-4E22-9AB6-63FDB86186B9}" type="presParOf" srcId="{1455EF1A-FA90-4860-9A92-72CB30D44881}" destId="{286DB1CF-127A-459E-BA03-76501A5807C7}" srcOrd="1" destOrd="0" presId="urn:microsoft.com/office/officeart/2005/8/layout/hierarchy1#5"/>
    <dgm:cxn modelId="{5A0B44AA-BB18-4127-8690-510192D42775}" type="presParOf" srcId="{B54D03B9-42DB-4F61-8BBC-E06D9FBB7743}" destId="{89197E65-2C05-4921-AA3E-C26DE767A32A}" srcOrd="1" destOrd="0" presId="urn:microsoft.com/office/officeart/2005/8/layout/hierarchy1#5"/>
    <dgm:cxn modelId="{E9864B11-27EA-43D0-B5DA-1C007212DA1A}" type="presParOf" srcId="{89197E65-2C05-4921-AA3E-C26DE767A32A}" destId="{C5E3C3B1-5072-4F14-83A4-76BED92967B8}" srcOrd="0" destOrd="0" presId="urn:microsoft.com/office/officeart/2005/8/layout/hierarchy1#5"/>
    <dgm:cxn modelId="{9411F740-27F2-4BE0-8C89-95A3E77A1432}" type="presParOf" srcId="{89197E65-2C05-4921-AA3E-C26DE767A32A}" destId="{D6E20DA0-14B7-454E-88FE-2DCC77AEBB96}" srcOrd="1" destOrd="0" presId="urn:microsoft.com/office/officeart/2005/8/layout/hierarchy1#5"/>
    <dgm:cxn modelId="{5004CF01-D1AA-4096-9325-B74895492B32}" type="presParOf" srcId="{D6E20DA0-14B7-454E-88FE-2DCC77AEBB96}" destId="{89FD3885-75BB-427B-B5D7-8504B05F178D}" srcOrd="0" destOrd="0" presId="urn:microsoft.com/office/officeart/2005/8/layout/hierarchy1#5"/>
    <dgm:cxn modelId="{95AA1E41-EE8D-4C74-A64C-538E665A46FF}" type="presParOf" srcId="{89FD3885-75BB-427B-B5D7-8504B05F178D}" destId="{F34CF80D-7301-4A40-9127-814F2E3BC444}" srcOrd="0" destOrd="0" presId="urn:microsoft.com/office/officeart/2005/8/layout/hierarchy1#5"/>
    <dgm:cxn modelId="{7F611917-A5FB-46E2-958A-C51733D25C80}" type="presParOf" srcId="{89FD3885-75BB-427B-B5D7-8504B05F178D}" destId="{6A8B838F-C874-412E-A80E-43C51E450414}" srcOrd="1" destOrd="0" presId="urn:microsoft.com/office/officeart/2005/8/layout/hierarchy1#5"/>
    <dgm:cxn modelId="{3BEE4DD3-8FF7-440A-9848-797BC006529E}" type="presParOf" srcId="{D6E20DA0-14B7-454E-88FE-2DCC77AEBB96}" destId="{04C9F432-3901-4591-A167-EC5942025797}" srcOrd="1" destOrd="0" presId="urn:microsoft.com/office/officeart/2005/8/layout/hierarchy1#5"/>
    <dgm:cxn modelId="{05109E4A-EBCF-4D64-BBDF-272D5C7E9953}" type="presParOf" srcId="{04C9F432-3901-4591-A167-EC5942025797}" destId="{2F32F5DE-3F47-411F-9773-EDC31BD6E76E}" srcOrd="0" destOrd="0" presId="urn:microsoft.com/office/officeart/2005/8/layout/hierarchy1#5"/>
    <dgm:cxn modelId="{8EE5ABF9-0FF3-44BB-BB55-4553A6B8C22E}" type="presParOf" srcId="{04C9F432-3901-4591-A167-EC5942025797}" destId="{E054ADC5-073E-4BAE-A2D7-2DAFB1C2FD09}" srcOrd="1" destOrd="0" presId="urn:microsoft.com/office/officeart/2005/8/layout/hierarchy1#5"/>
    <dgm:cxn modelId="{920822F6-36F0-4D67-8B4E-CFF4BD3A8790}" type="presParOf" srcId="{E054ADC5-073E-4BAE-A2D7-2DAFB1C2FD09}" destId="{337AA54C-5A93-401B-AD43-5E0815A70AC9}" srcOrd="0" destOrd="0" presId="urn:microsoft.com/office/officeart/2005/8/layout/hierarchy1#5"/>
    <dgm:cxn modelId="{F9880E10-CFA6-4D7D-BA72-531123E71E09}" type="presParOf" srcId="{337AA54C-5A93-401B-AD43-5E0815A70AC9}" destId="{424A021F-E84F-46E8-9BAD-5A777DA1FC99}" srcOrd="0" destOrd="0" presId="urn:microsoft.com/office/officeart/2005/8/layout/hierarchy1#5"/>
    <dgm:cxn modelId="{D7001111-A138-44BE-9A12-0E621981EB21}" type="presParOf" srcId="{337AA54C-5A93-401B-AD43-5E0815A70AC9}" destId="{A3C7394A-DE56-44E5-953B-B2EAE8F398C2}" srcOrd="1" destOrd="0" presId="urn:microsoft.com/office/officeart/2005/8/layout/hierarchy1#5"/>
    <dgm:cxn modelId="{38D49FCB-E586-4F49-A6D5-6412CAE39BC1}" type="presParOf" srcId="{E054ADC5-073E-4BAE-A2D7-2DAFB1C2FD09}" destId="{4D52A7E7-D25F-464D-A859-E697078DC6F9}" srcOrd="1" destOrd="0" presId="urn:microsoft.com/office/officeart/2005/8/layout/hierarchy1#5"/>
    <dgm:cxn modelId="{1D2ABC66-F65F-4B80-8DEF-1D65600B2EDC}" type="presParOf" srcId="{4D52A7E7-D25F-464D-A859-E697078DC6F9}" destId="{EA069CEE-F91F-4EED-9FB7-3B36BBADDD02}" srcOrd="0" destOrd="0" presId="urn:microsoft.com/office/officeart/2005/8/layout/hierarchy1#5"/>
    <dgm:cxn modelId="{F64C93C0-D8B1-4E22-A8A4-4B2D9AA6458B}" type="presParOf" srcId="{4D52A7E7-D25F-464D-A859-E697078DC6F9}" destId="{BF618E03-4012-4CF4-8AC3-ADC4BCBF763C}" srcOrd="1" destOrd="0" presId="urn:microsoft.com/office/officeart/2005/8/layout/hierarchy1#5"/>
    <dgm:cxn modelId="{8BDB803B-8460-4FBA-A34F-CB096DEC9B84}" type="presParOf" srcId="{BF618E03-4012-4CF4-8AC3-ADC4BCBF763C}" destId="{D26767B9-F0EA-4924-935F-5437B43127F4}" srcOrd="0" destOrd="0" presId="urn:microsoft.com/office/officeart/2005/8/layout/hierarchy1#5"/>
    <dgm:cxn modelId="{59D88F55-FD0B-46BD-9E9F-CB9DCC911106}" type="presParOf" srcId="{D26767B9-F0EA-4924-935F-5437B43127F4}" destId="{6A929C4C-37DD-401F-A031-A47F9410EBE1}" srcOrd="0" destOrd="0" presId="urn:microsoft.com/office/officeart/2005/8/layout/hierarchy1#5"/>
    <dgm:cxn modelId="{ABE2B4DA-0425-44A0-BB24-3AEC133872AE}" type="presParOf" srcId="{D26767B9-F0EA-4924-935F-5437B43127F4}" destId="{D66B7777-A6D8-4B2A-A848-FADCA0254AFD}" srcOrd="1" destOrd="0" presId="urn:microsoft.com/office/officeart/2005/8/layout/hierarchy1#5"/>
    <dgm:cxn modelId="{E657A1BE-88D5-40F2-A00A-CDFE55086FD2}" type="presParOf" srcId="{BF618E03-4012-4CF4-8AC3-ADC4BCBF763C}" destId="{DAE04D50-EBD6-453C-9E55-18B027E6B076}" srcOrd="1" destOrd="0" presId="urn:microsoft.com/office/officeart/2005/8/layout/hierarchy1#5"/>
    <dgm:cxn modelId="{46400889-6E03-4CDC-9BD7-FF41F79B1093}" type="presParOf" srcId="{4D52A7E7-D25F-464D-A859-E697078DC6F9}" destId="{C674FF79-0388-4A0B-8CF7-947DF82FDEA6}" srcOrd="2" destOrd="0" presId="urn:microsoft.com/office/officeart/2005/8/layout/hierarchy1#5"/>
    <dgm:cxn modelId="{AD4BF37F-8FA9-449A-AE4F-EA8F196751FC}" type="presParOf" srcId="{4D52A7E7-D25F-464D-A859-E697078DC6F9}" destId="{C21A8125-0A4A-4872-9800-BE4F7438D4A3}" srcOrd="3" destOrd="0" presId="urn:microsoft.com/office/officeart/2005/8/layout/hierarchy1#5"/>
    <dgm:cxn modelId="{3AD68A97-DB5C-4FF7-8E18-72C0334A4CDC}" type="presParOf" srcId="{C21A8125-0A4A-4872-9800-BE4F7438D4A3}" destId="{4A3040CF-9800-4EEF-B0B8-43D699CCED81}" srcOrd="0" destOrd="0" presId="urn:microsoft.com/office/officeart/2005/8/layout/hierarchy1#5"/>
    <dgm:cxn modelId="{DD572EC9-04D1-4616-81B8-EA7086AACC81}" type="presParOf" srcId="{4A3040CF-9800-4EEF-B0B8-43D699CCED81}" destId="{FE78F1CD-66B6-4B8D-B154-6095AEBAA852}" srcOrd="0" destOrd="0" presId="urn:microsoft.com/office/officeart/2005/8/layout/hierarchy1#5"/>
    <dgm:cxn modelId="{EFDAE2E7-DC4B-4ACC-B505-4B67C5E0851B}" type="presParOf" srcId="{4A3040CF-9800-4EEF-B0B8-43D699CCED81}" destId="{3F414E7B-27B5-414E-A739-8AC43603154F}" srcOrd="1" destOrd="0" presId="urn:microsoft.com/office/officeart/2005/8/layout/hierarchy1#5"/>
    <dgm:cxn modelId="{E30029D8-B9DC-4D44-84E1-C8EA35938F40}" type="presParOf" srcId="{C21A8125-0A4A-4872-9800-BE4F7438D4A3}" destId="{EE3E01EB-917D-4477-A465-D59E3CFC7C39}" srcOrd="1" destOrd="0" presId="urn:microsoft.com/office/officeart/2005/8/layout/hierarchy1#5"/>
    <dgm:cxn modelId="{653461E4-DE57-4842-83B9-B7B7BE736D28}" type="presParOf" srcId="{4D52A7E7-D25F-464D-A859-E697078DC6F9}" destId="{AD84A771-6219-4922-BD99-BD4E51DA58AB}" srcOrd="4" destOrd="0" presId="urn:microsoft.com/office/officeart/2005/8/layout/hierarchy1#5"/>
    <dgm:cxn modelId="{7CAE7143-7B2A-47EE-9464-096FCD26000F}" type="presParOf" srcId="{4D52A7E7-D25F-464D-A859-E697078DC6F9}" destId="{8EE6B1E9-83BB-4E96-BFC5-AC8B41CCF32A}" srcOrd="5" destOrd="0" presId="urn:microsoft.com/office/officeart/2005/8/layout/hierarchy1#5"/>
    <dgm:cxn modelId="{91074E3C-230C-4131-9335-017900523CD0}" type="presParOf" srcId="{8EE6B1E9-83BB-4E96-BFC5-AC8B41CCF32A}" destId="{A005EDF7-5846-4055-8133-BBD4FD2F0FA4}" srcOrd="0" destOrd="0" presId="urn:microsoft.com/office/officeart/2005/8/layout/hierarchy1#5"/>
    <dgm:cxn modelId="{5432E8C4-2649-4331-83DE-D79A5E75BDF5}" type="presParOf" srcId="{A005EDF7-5846-4055-8133-BBD4FD2F0FA4}" destId="{98A7F61F-3EAC-4628-9B8E-A4126D30D786}" srcOrd="0" destOrd="0" presId="urn:microsoft.com/office/officeart/2005/8/layout/hierarchy1#5"/>
    <dgm:cxn modelId="{A40FBF23-DC76-48B3-BEC1-F52243F6BCD0}" type="presParOf" srcId="{A005EDF7-5846-4055-8133-BBD4FD2F0FA4}" destId="{6AB4E435-40E4-471C-BFEA-0DF19840C702}" srcOrd="1" destOrd="0" presId="urn:microsoft.com/office/officeart/2005/8/layout/hierarchy1#5"/>
    <dgm:cxn modelId="{92E8D9BD-57E6-4896-BAA7-35D878A52E05}" type="presParOf" srcId="{8EE6B1E9-83BB-4E96-BFC5-AC8B41CCF32A}" destId="{072C5D75-9BC2-4439-AE22-D063971CE7B0}" srcOrd="1" destOrd="0" presId="urn:microsoft.com/office/officeart/2005/8/layout/hierarchy1#5"/>
    <dgm:cxn modelId="{EEEDDB16-7B1A-4EEE-AA30-58AAEBEA6405}" type="presParOf" srcId="{04C9F432-3901-4591-A167-EC5942025797}" destId="{49E52FBD-EBD7-413C-B782-56CC9CA2018B}" srcOrd="2" destOrd="0" presId="urn:microsoft.com/office/officeart/2005/8/layout/hierarchy1#5"/>
    <dgm:cxn modelId="{7A24E2EC-4257-4180-8671-863080115B71}" type="presParOf" srcId="{04C9F432-3901-4591-A167-EC5942025797}" destId="{83B8DBC7-C6DB-474A-9E57-541B65123DD7}" srcOrd="3" destOrd="0" presId="urn:microsoft.com/office/officeart/2005/8/layout/hierarchy1#5"/>
    <dgm:cxn modelId="{30831479-9363-47AD-9166-8F1CBD6CD623}" type="presParOf" srcId="{83B8DBC7-C6DB-474A-9E57-541B65123DD7}" destId="{A2D9C00B-7160-4EDC-9226-6C3FF03262B0}" srcOrd="0" destOrd="0" presId="urn:microsoft.com/office/officeart/2005/8/layout/hierarchy1#5"/>
    <dgm:cxn modelId="{23BE94E1-59FE-4E76-BC68-2B58EB341C49}" type="presParOf" srcId="{A2D9C00B-7160-4EDC-9226-6C3FF03262B0}" destId="{F9C472F5-8026-4895-A8AC-C4F1527ADB2C}" srcOrd="0" destOrd="0" presId="urn:microsoft.com/office/officeart/2005/8/layout/hierarchy1#5"/>
    <dgm:cxn modelId="{A963817C-1609-4DDF-B333-D0AF8DC44104}" type="presParOf" srcId="{A2D9C00B-7160-4EDC-9226-6C3FF03262B0}" destId="{7A7E8C28-C630-4A65-8CC2-0D7F068DA06F}" srcOrd="1" destOrd="0" presId="urn:microsoft.com/office/officeart/2005/8/layout/hierarchy1#5"/>
    <dgm:cxn modelId="{D62C0D18-5FD8-4801-9082-729BB467F861}" type="presParOf" srcId="{83B8DBC7-C6DB-474A-9E57-541B65123DD7}" destId="{F970DE41-9445-427A-8F40-2CE3073896B7}" srcOrd="1" destOrd="0" presId="urn:microsoft.com/office/officeart/2005/8/layout/hierarchy1#5"/>
    <dgm:cxn modelId="{78858593-8D69-4F8C-8080-AE870A116592}" type="presParOf" srcId="{F970DE41-9445-427A-8F40-2CE3073896B7}" destId="{F86B7790-06F2-4D56-8478-75B7010A4BA3}" srcOrd="0" destOrd="0" presId="urn:microsoft.com/office/officeart/2005/8/layout/hierarchy1#5"/>
    <dgm:cxn modelId="{5E7916A2-1C4C-4130-9354-9D07106BF44E}" type="presParOf" srcId="{F970DE41-9445-427A-8F40-2CE3073896B7}" destId="{BDDCE559-7B74-498F-9B36-83E6FA9F9851}" srcOrd="1" destOrd="0" presId="urn:microsoft.com/office/officeart/2005/8/layout/hierarchy1#5"/>
    <dgm:cxn modelId="{753BB40A-ABD6-4644-8CB4-5515398A04B9}" type="presParOf" srcId="{BDDCE559-7B74-498F-9B36-83E6FA9F9851}" destId="{95466E18-CE6A-4DD2-88C4-5827109AB457}" srcOrd="0" destOrd="0" presId="urn:microsoft.com/office/officeart/2005/8/layout/hierarchy1#5"/>
    <dgm:cxn modelId="{4299A83D-48D1-47FD-B241-A5731DBAB26C}" type="presParOf" srcId="{95466E18-CE6A-4DD2-88C4-5827109AB457}" destId="{72BF2882-A220-4AF5-A831-9213B777C3B1}" srcOrd="0" destOrd="0" presId="urn:microsoft.com/office/officeart/2005/8/layout/hierarchy1#5"/>
    <dgm:cxn modelId="{44511028-75C9-48F4-9830-90430F2C315E}" type="presParOf" srcId="{95466E18-CE6A-4DD2-88C4-5827109AB457}" destId="{FC4F9A7A-3F9A-4073-BD7C-576AA8F606ED}" srcOrd="1" destOrd="0" presId="urn:microsoft.com/office/officeart/2005/8/layout/hierarchy1#5"/>
    <dgm:cxn modelId="{72E92E31-2FEA-47E0-964D-326334FB5061}" type="presParOf" srcId="{BDDCE559-7B74-498F-9B36-83E6FA9F9851}" destId="{6F004C86-1F04-4A1E-A89C-366903547276}" srcOrd="1" destOrd="0" presId="urn:microsoft.com/office/officeart/2005/8/layout/hierarchy1#5"/>
    <dgm:cxn modelId="{79CD9C0B-4FAC-496C-8808-79ABD87B7CB4}" type="presParOf" srcId="{F970DE41-9445-427A-8F40-2CE3073896B7}" destId="{430A184D-8E73-436D-AEA7-A8B9C6455585}" srcOrd="2" destOrd="0" presId="urn:microsoft.com/office/officeart/2005/8/layout/hierarchy1#5"/>
    <dgm:cxn modelId="{57D34AF5-8B60-451A-86EF-1A1F6A9FEB7C}" type="presParOf" srcId="{F970DE41-9445-427A-8F40-2CE3073896B7}" destId="{CDD12722-1976-4131-B5EB-A9E1CEF4FC96}" srcOrd="3" destOrd="0" presId="urn:microsoft.com/office/officeart/2005/8/layout/hierarchy1#5"/>
    <dgm:cxn modelId="{5B98B746-4226-42ED-8535-07312A841706}" type="presParOf" srcId="{CDD12722-1976-4131-B5EB-A9E1CEF4FC96}" destId="{F6E40CFA-05B8-48A2-8522-FD38AC95C3F1}" srcOrd="0" destOrd="0" presId="urn:microsoft.com/office/officeart/2005/8/layout/hierarchy1#5"/>
    <dgm:cxn modelId="{A72BD47B-A982-41E7-B7FC-77169BD31368}" type="presParOf" srcId="{F6E40CFA-05B8-48A2-8522-FD38AC95C3F1}" destId="{FA8882F2-EF20-4B7C-B46F-6DAC186AA3FC}" srcOrd="0" destOrd="0" presId="urn:microsoft.com/office/officeart/2005/8/layout/hierarchy1#5"/>
    <dgm:cxn modelId="{9B9F4AE5-F6B8-46A5-B48B-6393E04D5961}" type="presParOf" srcId="{F6E40CFA-05B8-48A2-8522-FD38AC95C3F1}" destId="{CB8A92AD-84BA-42F0-A616-A8AD548C0F12}" srcOrd="1" destOrd="0" presId="urn:microsoft.com/office/officeart/2005/8/layout/hierarchy1#5"/>
    <dgm:cxn modelId="{4338490B-6CD2-494F-92CB-F932E61A7DCD}" type="presParOf" srcId="{CDD12722-1976-4131-B5EB-A9E1CEF4FC96}" destId="{264EF17E-F2D7-4F2B-934C-0FA59A78E689}" srcOrd="1" destOrd="0" presId="urn:microsoft.com/office/officeart/2005/8/layout/hierarchy1#5"/>
    <dgm:cxn modelId="{63B85F30-40FA-49DC-A787-540CF5A33812}" type="presParOf" srcId="{F970DE41-9445-427A-8F40-2CE3073896B7}" destId="{E406C970-F9EB-4499-B56A-14E3193DA5B5}" srcOrd="4" destOrd="0" presId="urn:microsoft.com/office/officeart/2005/8/layout/hierarchy1#5"/>
    <dgm:cxn modelId="{9221CF50-32BE-4A05-AFF0-C6B4D8FD58F3}" type="presParOf" srcId="{F970DE41-9445-427A-8F40-2CE3073896B7}" destId="{C6EE739B-4309-48C3-8E09-0730199EFC18}" srcOrd="5" destOrd="0" presId="urn:microsoft.com/office/officeart/2005/8/layout/hierarchy1#5"/>
    <dgm:cxn modelId="{301A84B1-EDE1-437E-9C93-04C7133078FF}" type="presParOf" srcId="{C6EE739B-4309-48C3-8E09-0730199EFC18}" destId="{2604BEBE-C665-4C4E-BBF9-B554063B79DF}" srcOrd="0" destOrd="0" presId="urn:microsoft.com/office/officeart/2005/8/layout/hierarchy1#5"/>
    <dgm:cxn modelId="{83D3DF29-34A4-41FE-BDA5-F1CA07A3A046}" type="presParOf" srcId="{2604BEBE-C665-4C4E-BBF9-B554063B79DF}" destId="{804C41DF-A6EF-454D-8275-00954C9F52B3}" srcOrd="0" destOrd="0" presId="urn:microsoft.com/office/officeart/2005/8/layout/hierarchy1#5"/>
    <dgm:cxn modelId="{72946376-52BD-4EF9-86BA-135CF8FD7E6B}" type="presParOf" srcId="{2604BEBE-C665-4C4E-BBF9-B554063B79DF}" destId="{92265DA0-01C7-4AC0-8D2D-61C630523E82}" srcOrd="1" destOrd="0" presId="urn:microsoft.com/office/officeart/2005/8/layout/hierarchy1#5"/>
    <dgm:cxn modelId="{F79AE351-AC80-47D5-9D60-41BCD07CCED3}" type="presParOf" srcId="{C6EE739B-4309-48C3-8E09-0730199EFC18}" destId="{1EB059C5-DD89-432A-82AB-DB0A2E523FF2}" srcOrd="1" destOrd="0" presId="urn:microsoft.com/office/officeart/2005/8/layout/hierarchy1#5"/>
    <dgm:cxn modelId="{E5D6CEC7-6353-4D4D-8A71-37991A8EB34A}" type="presParOf" srcId="{89197E65-2C05-4921-AA3E-C26DE767A32A}" destId="{43D0897A-459B-4790-9274-D1D009282CD4}" srcOrd="2" destOrd="0" presId="urn:microsoft.com/office/officeart/2005/8/layout/hierarchy1#5"/>
    <dgm:cxn modelId="{56448B9D-6D26-404F-B3BD-B9D6F97FE34C}" type="presParOf" srcId="{89197E65-2C05-4921-AA3E-C26DE767A32A}" destId="{2C1E65DD-1D44-43B0-AC42-3A70C921EBF0}" srcOrd="3" destOrd="0" presId="urn:microsoft.com/office/officeart/2005/8/layout/hierarchy1#5"/>
    <dgm:cxn modelId="{66F5F498-8A1F-49C3-B6AD-F5D92CAB5108}" type="presParOf" srcId="{2C1E65DD-1D44-43B0-AC42-3A70C921EBF0}" destId="{A3C59608-9A8D-4F70-940B-A501C866B301}" srcOrd="0" destOrd="0" presId="urn:microsoft.com/office/officeart/2005/8/layout/hierarchy1#5"/>
    <dgm:cxn modelId="{B74AC2D7-6FF1-4088-B24E-DF060A521A0E}" type="presParOf" srcId="{A3C59608-9A8D-4F70-940B-A501C866B301}" destId="{02A3E443-8F4F-4E70-A27C-77F4E93BC87B}" srcOrd="0" destOrd="0" presId="urn:microsoft.com/office/officeart/2005/8/layout/hierarchy1#5"/>
    <dgm:cxn modelId="{28568688-CEA5-476C-947C-05D2DB69043C}" type="presParOf" srcId="{A3C59608-9A8D-4F70-940B-A501C866B301}" destId="{0565CA45-D338-4C34-9626-97FCA85F7792}" srcOrd="1" destOrd="0" presId="urn:microsoft.com/office/officeart/2005/8/layout/hierarchy1#5"/>
    <dgm:cxn modelId="{26F3E304-E07C-45D0-928C-49112097F461}" type="presParOf" srcId="{2C1E65DD-1D44-43B0-AC42-3A70C921EBF0}" destId="{A0BA143E-5F04-4382-B31C-DB2531FADF79}" srcOrd="1" destOrd="0" presId="urn:microsoft.com/office/officeart/2005/8/layout/hierarchy1#5"/>
    <dgm:cxn modelId="{9C4E9747-0744-4799-9525-111EEC8C9FD8}" type="presParOf" srcId="{A0BA143E-5F04-4382-B31C-DB2531FADF79}" destId="{E6133835-CF8D-45FF-9801-E6320632B5CE}" srcOrd="0" destOrd="0" presId="urn:microsoft.com/office/officeart/2005/8/layout/hierarchy1#5"/>
    <dgm:cxn modelId="{78AE24EC-68B0-4C33-9872-E9D2F00B3081}" type="presParOf" srcId="{A0BA143E-5F04-4382-B31C-DB2531FADF79}" destId="{626FE1C0-A6DF-4FB5-B18C-4301B420A242}" srcOrd="1" destOrd="0" presId="urn:microsoft.com/office/officeart/2005/8/layout/hierarchy1#5"/>
    <dgm:cxn modelId="{4FC9E3C1-68BB-4522-BF34-A034713C5FE6}" type="presParOf" srcId="{626FE1C0-A6DF-4FB5-B18C-4301B420A242}" destId="{CD604ABB-420E-4F25-8EB5-AE649716211F}" srcOrd="0" destOrd="0" presId="urn:microsoft.com/office/officeart/2005/8/layout/hierarchy1#5"/>
    <dgm:cxn modelId="{7279DC4A-3C0D-4E53-8B84-BAD1825CBB31}" type="presParOf" srcId="{CD604ABB-420E-4F25-8EB5-AE649716211F}" destId="{B14727E5-AA9D-4EF1-8BA3-295F8219C583}" srcOrd="0" destOrd="0" presId="urn:microsoft.com/office/officeart/2005/8/layout/hierarchy1#5"/>
    <dgm:cxn modelId="{1CC86A43-1ACF-4A42-B11B-46AEF7A33FD8}" type="presParOf" srcId="{CD604ABB-420E-4F25-8EB5-AE649716211F}" destId="{D6A65301-9435-44F3-9B63-302561F9C056}" srcOrd="1" destOrd="0" presId="urn:microsoft.com/office/officeart/2005/8/layout/hierarchy1#5"/>
    <dgm:cxn modelId="{85F3E380-547A-48CC-91DE-E818A1ED3B78}" type="presParOf" srcId="{626FE1C0-A6DF-4FB5-B18C-4301B420A242}" destId="{B797876B-8A02-41AE-B48F-AE66EF0E6F23}" srcOrd="1" destOrd="0" presId="urn:microsoft.com/office/officeart/2005/8/layout/hierarchy1#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133835-CF8D-45FF-9801-E6320632B5CE}">
      <dsp:nvSpPr>
        <dsp:cNvPr id="0" name=""/>
        <dsp:cNvSpPr/>
      </dsp:nvSpPr>
      <dsp:spPr>
        <a:xfrm>
          <a:off x="10131170" y="2398931"/>
          <a:ext cx="91440" cy="446860"/>
        </a:xfrm>
        <a:custGeom>
          <a:avLst/>
          <a:gdLst/>
          <a:ahLst/>
          <a:cxnLst/>
          <a:rect l="0" t="0" r="0" b="0"/>
          <a:pathLst>
            <a:path>
              <a:moveTo>
                <a:pt x="45720" y="0"/>
              </a:moveTo>
              <a:lnTo>
                <a:pt x="45720" y="4468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D0897A-459B-4790-9274-D1D009282CD4}">
      <dsp:nvSpPr>
        <dsp:cNvPr id="0" name=""/>
        <dsp:cNvSpPr/>
      </dsp:nvSpPr>
      <dsp:spPr>
        <a:xfrm>
          <a:off x="7671642" y="884710"/>
          <a:ext cx="2505247" cy="538553"/>
        </a:xfrm>
        <a:custGeom>
          <a:avLst/>
          <a:gdLst/>
          <a:ahLst/>
          <a:cxnLst/>
          <a:rect l="0" t="0" r="0" b="0"/>
          <a:pathLst>
            <a:path>
              <a:moveTo>
                <a:pt x="0" y="0"/>
              </a:moveTo>
              <a:lnTo>
                <a:pt x="0" y="396215"/>
              </a:lnTo>
              <a:lnTo>
                <a:pt x="2505247" y="396215"/>
              </a:lnTo>
              <a:lnTo>
                <a:pt x="2505247" y="53855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06C970-F9EB-4499-B56A-14E3193DA5B5}">
      <dsp:nvSpPr>
        <dsp:cNvPr id="0" name=""/>
        <dsp:cNvSpPr/>
      </dsp:nvSpPr>
      <dsp:spPr>
        <a:xfrm>
          <a:off x="8298966" y="3821458"/>
          <a:ext cx="1877923" cy="446860"/>
        </a:xfrm>
        <a:custGeom>
          <a:avLst/>
          <a:gdLst/>
          <a:ahLst/>
          <a:cxnLst/>
          <a:rect l="0" t="0" r="0" b="0"/>
          <a:pathLst>
            <a:path>
              <a:moveTo>
                <a:pt x="0" y="0"/>
              </a:moveTo>
              <a:lnTo>
                <a:pt x="0" y="304522"/>
              </a:lnTo>
              <a:lnTo>
                <a:pt x="1877923" y="304522"/>
              </a:lnTo>
              <a:lnTo>
                <a:pt x="1877923" y="4468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0A184D-8E73-436D-AEA7-A8B9C6455585}">
      <dsp:nvSpPr>
        <dsp:cNvPr id="0" name=""/>
        <dsp:cNvSpPr/>
      </dsp:nvSpPr>
      <dsp:spPr>
        <a:xfrm>
          <a:off x="8253246" y="3821458"/>
          <a:ext cx="91440" cy="446860"/>
        </a:xfrm>
        <a:custGeom>
          <a:avLst/>
          <a:gdLst/>
          <a:ahLst/>
          <a:cxnLst/>
          <a:rect l="0" t="0" r="0" b="0"/>
          <a:pathLst>
            <a:path>
              <a:moveTo>
                <a:pt x="45720" y="0"/>
              </a:moveTo>
              <a:lnTo>
                <a:pt x="45720" y="4468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6B7790-06F2-4D56-8478-75B7010A4BA3}">
      <dsp:nvSpPr>
        <dsp:cNvPr id="0" name=""/>
        <dsp:cNvSpPr/>
      </dsp:nvSpPr>
      <dsp:spPr>
        <a:xfrm>
          <a:off x="6421042" y="3821458"/>
          <a:ext cx="1877923" cy="446860"/>
        </a:xfrm>
        <a:custGeom>
          <a:avLst/>
          <a:gdLst/>
          <a:ahLst/>
          <a:cxnLst/>
          <a:rect l="0" t="0" r="0" b="0"/>
          <a:pathLst>
            <a:path>
              <a:moveTo>
                <a:pt x="1877923" y="0"/>
              </a:moveTo>
              <a:lnTo>
                <a:pt x="1877923" y="304522"/>
              </a:lnTo>
              <a:lnTo>
                <a:pt x="0" y="304522"/>
              </a:lnTo>
              <a:lnTo>
                <a:pt x="0" y="4468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E52FBD-EBD7-413C-B782-56CC9CA2018B}">
      <dsp:nvSpPr>
        <dsp:cNvPr id="0" name=""/>
        <dsp:cNvSpPr/>
      </dsp:nvSpPr>
      <dsp:spPr>
        <a:xfrm>
          <a:off x="5482080" y="2398931"/>
          <a:ext cx="2816885" cy="446860"/>
        </a:xfrm>
        <a:custGeom>
          <a:avLst/>
          <a:gdLst/>
          <a:ahLst/>
          <a:cxnLst/>
          <a:rect l="0" t="0" r="0" b="0"/>
          <a:pathLst>
            <a:path>
              <a:moveTo>
                <a:pt x="0" y="0"/>
              </a:moveTo>
              <a:lnTo>
                <a:pt x="0" y="304522"/>
              </a:lnTo>
              <a:lnTo>
                <a:pt x="2816885" y="304522"/>
              </a:lnTo>
              <a:lnTo>
                <a:pt x="2816885" y="4468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84A771-6219-4922-BD99-BD4E51DA58AB}">
      <dsp:nvSpPr>
        <dsp:cNvPr id="0" name=""/>
        <dsp:cNvSpPr/>
      </dsp:nvSpPr>
      <dsp:spPr>
        <a:xfrm>
          <a:off x="2665194" y="3821458"/>
          <a:ext cx="1877923" cy="446860"/>
        </a:xfrm>
        <a:custGeom>
          <a:avLst/>
          <a:gdLst/>
          <a:ahLst/>
          <a:cxnLst/>
          <a:rect l="0" t="0" r="0" b="0"/>
          <a:pathLst>
            <a:path>
              <a:moveTo>
                <a:pt x="0" y="0"/>
              </a:moveTo>
              <a:lnTo>
                <a:pt x="0" y="304522"/>
              </a:lnTo>
              <a:lnTo>
                <a:pt x="1877923" y="304522"/>
              </a:lnTo>
              <a:lnTo>
                <a:pt x="1877923" y="4468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674FF79-0388-4A0B-8CF7-947DF82FDEA6}">
      <dsp:nvSpPr>
        <dsp:cNvPr id="0" name=""/>
        <dsp:cNvSpPr/>
      </dsp:nvSpPr>
      <dsp:spPr>
        <a:xfrm>
          <a:off x="2619474" y="3821458"/>
          <a:ext cx="91440" cy="446860"/>
        </a:xfrm>
        <a:custGeom>
          <a:avLst/>
          <a:gdLst/>
          <a:ahLst/>
          <a:cxnLst/>
          <a:rect l="0" t="0" r="0" b="0"/>
          <a:pathLst>
            <a:path>
              <a:moveTo>
                <a:pt x="45720" y="0"/>
              </a:moveTo>
              <a:lnTo>
                <a:pt x="45720" y="4468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069CEE-F91F-4EED-9FB7-3B36BBADDD02}">
      <dsp:nvSpPr>
        <dsp:cNvPr id="0" name=""/>
        <dsp:cNvSpPr/>
      </dsp:nvSpPr>
      <dsp:spPr>
        <a:xfrm>
          <a:off x="787270" y="3821458"/>
          <a:ext cx="1877923" cy="446860"/>
        </a:xfrm>
        <a:custGeom>
          <a:avLst/>
          <a:gdLst/>
          <a:ahLst/>
          <a:cxnLst/>
          <a:rect l="0" t="0" r="0" b="0"/>
          <a:pathLst>
            <a:path>
              <a:moveTo>
                <a:pt x="1877923" y="0"/>
              </a:moveTo>
              <a:lnTo>
                <a:pt x="1877923" y="304522"/>
              </a:lnTo>
              <a:lnTo>
                <a:pt x="0" y="304522"/>
              </a:lnTo>
              <a:lnTo>
                <a:pt x="0" y="4468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32F5DE-3F47-411F-9773-EDC31BD6E76E}">
      <dsp:nvSpPr>
        <dsp:cNvPr id="0" name=""/>
        <dsp:cNvSpPr/>
      </dsp:nvSpPr>
      <dsp:spPr>
        <a:xfrm>
          <a:off x="2665194" y="2398931"/>
          <a:ext cx="2816885" cy="446860"/>
        </a:xfrm>
        <a:custGeom>
          <a:avLst/>
          <a:gdLst/>
          <a:ahLst/>
          <a:cxnLst/>
          <a:rect l="0" t="0" r="0" b="0"/>
          <a:pathLst>
            <a:path>
              <a:moveTo>
                <a:pt x="2816885" y="0"/>
              </a:moveTo>
              <a:lnTo>
                <a:pt x="2816885" y="304522"/>
              </a:lnTo>
              <a:lnTo>
                <a:pt x="0" y="304522"/>
              </a:lnTo>
              <a:lnTo>
                <a:pt x="0" y="44686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E3C3B1-5072-4F14-83A4-76BED92967B8}">
      <dsp:nvSpPr>
        <dsp:cNvPr id="0" name=""/>
        <dsp:cNvSpPr/>
      </dsp:nvSpPr>
      <dsp:spPr>
        <a:xfrm>
          <a:off x="5482080" y="884710"/>
          <a:ext cx="2189562" cy="538553"/>
        </a:xfrm>
        <a:custGeom>
          <a:avLst/>
          <a:gdLst/>
          <a:ahLst/>
          <a:cxnLst/>
          <a:rect l="0" t="0" r="0" b="0"/>
          <a:pathLst>
            <a:path>
              <a:moveTo>
                <a:pt x="2189562" y="0"/>
              </a:moveTo>
              <a:lnTo>
                <a:pt x="2189562" y="396215"/>
              </a:lnTo>
              <a:lnTo>
                <a:pt x="0" y="396215"/>
              </a:lnTo>
              <a:lnTo>
                <a:pt x="0" y="53855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31DFE1-9878-4675-BEAC-07A2BF1F6D60}">
      <dsp:nvSpPr>
        <dsp:cNvPr id="0" name=""/>
        <dsp:cNvSpPr/>
      </dsp:nvSpPr>
      <dsp:spPr>
        <a:xfrm>
          <a:off x="6903401" y="-90956"/>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6DB1CF-127A-459E-BA03-76501A5807C7}">
      <dsp:nvSpPr>
        <dsp:cNvPr id="0" name=""/>
        <dsp:cNvSpPr/>
      </dsp:nvSpPr>
      <dsp:spPr>
        <a:xfrm>
          <a:off x="7074121" y="71227"/>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ct val="35000"/>
            </a:spcAft>
          </a:pPr>
          <a:r>
            <a:rPr lang="zh-CN" altLang="en-US" sz="1600" b="1" kern="1200"/>
            <a:t>欧姆定律在串并联电路中的应用</a:t>
          </a:r>
        </a:p>
      </dsp:txBody>
      <dsp:txXfrm>
        <a:off x="7102697" y="99803"/>
        <a:ext cx="1479331" cy="918514"/>
      </dsp:txXfrm>
    </dsp:sp>
    <dsp:sp modelId="{F34CF80D-7301-4A40-9127-814F2E3BC444}">
      <dsp:nvSpPr>
        <dsp:cNvPr id="0" name=""/>
        <dsp:cNvSpPr/>
      </dsp:nvSpPr>
      <dsp:spPr>
        <a:xfrm>
          <a:off x="4713839" y="1423264"/>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8B838F-C874-412E-A80E-43C51E450414}">
      <dsp:nvSpPr>
        <dsp:cNvPr id="0" name=""/>
        <dsp:cNvSpPr/>
      </dsp:nvSpPr>
      <dsp:spPr>
        <a:xfrm>
          <a:off x="4884559" y="1585448"/>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电阻串并联电路</a:t>
          </a:r>
        </a:p>
      </dsp:txBody>
      <dsp:txXfrm>
        <a:off x="4913135" y="1614024"/>
        <a:ext cx="1479331" cy="918514"/>
      </dsp:txXfrm>
    </dsp:sp>
    <dsp:sp modelId="{424A021F-E84F-46E8-9BAD-5A777DA1FC99}">
      <dsp:nvSpPr>
        <dsp:cNvPr id="0" name=""/>
        <dsp:cNvSpPr/>
      </dsp:nvSpPr>
      <dsp:spPr>
        <a:xfrm>
          <a:off x="1896953" y="2845791"/>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3C7394A-DE56-44E5-953B-B2EAE8F398C2}">
      <dsp:nvSpPr>
        <dsp:cNvPr id="0" name=""/>
        <dsp:cNvSpPr/>
      </dsp:nvSpPr>
      <dsp:spPr>
        <a:xfrm>
          <a:off x="2067673" y="3007975"/>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电阻串联电路</a:t>
          </a:r>
        </a:p>
      </dsp:txBody>
      <dsp:txXfrm>
        <a:off x="2096249" y="3036551"/>
        <a:ext cx="1479331" cy="918514"/>
      </dsp:txXfrm>
    </dsp:sp>
    <dsp:sp modelId="{6A929C4C-37DD-401F-A031-A47F9410EBE1}">
      <dsp:nvSpPr>
        <dsp:cNvPr id="0" name=""/>
        <dsp:cNvSpPr/>
      </dsp:nvSpPr>
      <dsp:spPr>
        <a:xfrm>
          <a:off x="19029" y="4268318"/>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6B7777-A6D8-4B2A-A848-FADCA0254AFD}">
      <dsp:nvSpPr>
        <dsp:cNvPr id="0" name=""/>
        <dsp:cNvSpPr/>
      </dsp:nvSpPr>
      <dsp:spPr>
        <a:xfrm>
          <a:off x="189749" y="4430503"/>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电流关系</a:t>
          </a:r>
        </a:p>
      </dsp:txBody>
      <dsp:txXfrm>
        <a:off x="218325" y="4459079"/>
        <a:ext cx="1479331" cy="918514"/>
      </dsp:txXfrm>
    </dsp:sp>
    <dsp:sp modelId="{FE78F1CD-66B6-4B8D-B154-6095AEBAA852}">
      <dsp:nvSpPr>
        <dsp:cNvPr id="0" name=""/>
        <dsp:cNvSpPr/>
      </dsp:nvSpPr>
      <dsp:spPr>
        <a:xfrm>
          <a:off x="1896953" y="4268318"/>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414E7B-27B5-414E-A739-8AC43603154F}">
      <dsp:nvSpPr>
        <dsp:cNvPr id="0" name=""/>
        <dsp:cNvSpPr/>
      </dsp:nvSpPr>
      <dsp:spPr>
        <a:xfrm>
          <a:off x="2067673" y="4430503"/>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电压关系</a:t>
          </a:r>
        </a:p>
      </dsp:txBody>
      <dsp:txXfrm>
        <a:off x="2096249" y="4459079"/>
        <a:ext cx="1479331" cy="918514"/>
      </dsp:txXfrm>
    </dsp:sp>
    <dsp:sp modelId="{98A7F61F-3EAC-4628-9B8E-A4126D30D786}">
      <dsp:nvSpPr>
        <dsp:cNvPr id="0" name=""/>
        <dsp:cNvSpPr/>
      </dsp:nvSpPr>
      <dsp:spPr>
        <a:xfrm>
          <a:off x="3774877" y="4268318"/>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B4E435-40E4-471C-BFEA-0DF19840C702}">
      <dsp:nvSpPr>
        <dsp:cNvPr id="0" name=""/>
        <dsp:cNvSpPr/>
      </dsp:nvSpPr>
      <dsp:spPr>
        <a:xfrm>
          <a:off x="3945597" y="4430503"/>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电阻关系</a:t>
          </a:r>
        </a:p>
      </dsp:txBody>
      <dsp:txXfrm>
        <a:off x="3974173" y="4459079"/>
        <a:ext cx="1479331" cy="918514"/>
      </dsp:txXfrm>
    </dsp:sp>
    <dsp:sp modelId="{F9C472F5-8026-4895-A8AC-C4F1527ADB2C}">
      <dsp:nvSpPr>
        <dsp:cNvPr id="0" name=""/>
        <dsp:cNvSpPr/>
      </dsp:nvSpPr>
      <dsp:spPr>
        <a:xfrm>
          <a:off x="7530725" y="2845791"/>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7E8C28-C630-4A65-8CC2-0D7F068DA06F}">
      <dsp:nvSpPr>
        <dsp:cNvPr id="0" name=""/>
        <dsp:cNvSpPr/>
      </dsp:nvSpPr>
      <dsp:spPr>
        <a:xfrm>
          <a:off x="7701445" y="3007975"/>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电阻并联电路</a:t>
          </a:r>
        </a:p>
        <a:p>
          <a:pPr lvl="0" algn="ctr" defTabSz="577850">
            <a:lnSpc>
              <a:spcPct val="100000"/>
            </a:lnSpc>
            <a:spcBef>
              <a:spcPct val="0"/>
            </a:spcBef>
            <a:spcAft>
              <a:spcPct val="35000"/>
            </a:spcAft>
          </a:pPr>
          <a:endParaRPr lang="zh-CN" sz="1300" b="1" kern="1200"/>
        </a:p>
      </dsp:txBody>
      <dsp:txXfrm>
        <a:off x="7730021" y="3036551"/>
        <a:ext cx="1479331" cy="918514"/>
      </dsp:txXfrm>
    </dsp:sp>
    <dsp:sp modelId="{72BF2882-A220-4AF5-A831-9213B777C3B1}">
      <dsp:nvSpPr>
        <dsp:cNvPr id="0" name=""/>
        <dsp:cNvSpPr/>
      </dsp:nvSpPr>
      <dsp:spPr>
        <a:xfrm>
          <a:off x="5652801" y="4268318"/>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4F9A7A-3F9A-4073-BD7C-576AA8F606ED}">
      <dsp:nvSpPr>
        <dsp:cNvPr id="0" name=""/>
        <dsp:cNvSpPr/>
      </dsp:nvSpPr>
      <dsp:spPr>
        <a:xfrm>
          <a:off x="5823521" y="4430503"/>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电流关系</a:t>
          </a:r>
        </a:p>
      </dsp:txBody>
      <dsp:txXfrm>
        <a:off x="5852097" y="4459079"/>
        <a:ext cx="1479331" cy="918514"/>
      </dsp:txXfrm>
    </dsp:sp>
    <dsp:sp modelId="{FA8882F2-EF20-4B7C-B46F-6DAC186AA3FC}">
      <dsp:nvSpPr>
        <dsp:cNvPr id="0" name=""/>
        <dsp:cNvSpPr/>
      </dsp:nvSpPr>
      <dsp:spPr>
        <a:xfrm>
          <a:off x="7530725" y="4268318"/>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B8A92AD-84BA-42F0-A616-A8AD548C0F12}">
      <dsp:nvSpPr>
        <dsp:cNvPr id="0" name=""/>
        <dsp:cNvSpPr/>
      </dsp:nvSpPr>
      <dsp:spPr>
        <a:xfrm>
          <a:off x="7701445" y="4430503"/>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电压关系</a:t>
          </a:r>
        </a:p>
      </dsp:txBody>
      <dsp:txXfrm>
        <a:off x="7730021" y="4459079"/>
        <a:ext cx="1479331" cy="918514"/>
      </dsp:txXfrm>
    </dsp:sp>
    <dsp:sp modelId="{804C41DF-A6EF-454D-8275-00954C9F52B3}">
      <dsp:nvSpPr>
        <dsp:cNvPr id="0" name=""/>
        <dsp:cNvSpPr/>
      </dsp:nvSpPr>
      <dsp:spPr>
        <a:xfrm>
          <a:off x="9408649" y="4268318"/>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265DA0-01C7-4AC0-8D2D-61C630523E82}">
      <dsp:nvSpPr>
        <dsp:cNvPr id="0" name=""/>
        <dsp:cNvSpPr/>
      </dsp:nvSpPr>
      <dsp:spPr>
        <a:xfrm>
          <a:off x="9579369" y="4430503"/>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电阻关系</a:t>
          </a:r>
        </a:p>
      </dsp:txBody>
      <dsp:txXfrm>
        <a:off x="9607945" y="4459079"/>
        <a:ext cx="1479331" cy="918514"/>
      </dsp:txXfrm>
    </dsp:sp>
    <dsp:sp modelId="{02A3E443-8F4F-4E70-A27C-77F4E93BC87B}">
      <dsp:nvSpPr>
        <dsp:cNvPr id="0" name=""/>
        <dsp:cNvSpPr/>
      </dsp:nvSpPr>
      <dsp:spPr>
        <a:xfrm>
          <a:off x="9408649" y="1423264"/>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65CA45-D338-4C34-9626-97FCA85F7792}">
      <dsp:nvSpPr>
        <dsp:cNvPr id="0" name=""/>
        <dsp:cNvSpPr/>
      </dsp:nvSpPr>
      <dsp:spPr>
        <a:xfrm>
          <a:off x="9579369" y="1585448"/>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zh-CN" sz="1300" b="1" kern="1200"/>
            <a:t>动态电路分析</a:t>
          </a:r>
        </a:p>
      </dsp:txBody>
      <dsp:txXfrm>
        <a:off x="9607945" y="1614024"/>
        <a:ext cx="1479331" cy="918514"/>
      </dsp:txXfrm>
    </dsp:sp>
    <dsp:sp modelId="{B14727E5-AA9D-4EF1-8BA3-295F8219C583}">
      <dsp:nvSpPr>
        <dsp:cNvPr id="0" name=""/>
        <dsp:cNvSpPr/>
      </dsp:nvSpPr>
      <dsp:spPr>
        <a:xfrm>
          <a:off x="9408649" y="2845791"/>
          <a:ext cx="1536483" cy="9756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A65301-9435-44F3-9B63-302561F9C056}">
      <dsp:nvSpPr>
        <dsp:cNvPr id="0" name=""/>
        <dsp:cNvSpPr/>
      </dsp:nvSpPr>
      <dsp:spPr>
        <a:xfrm>
          <a:off x="9579369" y="3007975"/>
          <a:ext cx="1536483" cy="9756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100000"/>
            </a:lnSpc>
            <a:spcBef>
              <a:spcPct val="0"/>
            </a:spcBef>
            <a:spcAft>
              <a:spcPct val="35000"/>
            </a:spcAft>
          </a:pPr>
          <a:r>
            <a:rPr lang="en-US" altLang="zh-CN" sz="1300" b="1" kern="1200">
              <a:sym typeface="+mn-ea"/>
            </a:rPr>
            <a:t>1.</a:t>
          </a:r>
          <a:r>
            <a:rPr lang="zh-CN" altLang="en-US" sz="1300" b="1" kern="1200">
              <a:sym typeface="+mn-ea"/>
            </a:rPr>
            <a:t>简化电表</a:t>
          </a:r>
        </a:p>
        <a:p>
          <a:pPr lvl="0" algn="ctr" defTabSz="577850">
            <a:lnSpc>
              <a:spcPct val="100000"/>
            </a:lnSpc>
            <a:spcBef>
              <a:spcPct val="0"/>
            </a:spcBef>
            <a:spcAft>
              <a:spcPct val="35000"/>
            </a:spcAft>
          </a:pPr>
          <a:r>
            <a:rPr lang="en-US" altLang="zh-CN" sz="1300" b="1" kern="1200">
              <a:sym typeface="+mn-ea"/>
            </a:rPr>
            <a:t>2.</a:t>
          </a:r>
          <a:r>
            <a:rPr lang="zh-CN" altLang="en-US" sz="1300" b="1" kern="1200">
              <a:sym typeface="+mn-ea"/>
            </a:rPr>
            <a:t>画等效电路</a:t>
          </a:r>
        </a:p>
        <a:p>
          <a:pPr lvl="0" algn="ctr" defTabSz="577850">
            <a:lnSpc>
              <a:spcPct val="100000"/>
            </a:lnSpc>
            <a:spcBef>
              <a:spcPct val="0"/>
            </a:spcBef>
            <a:spcAft>
              <a:spcPct val="35000"/>
            </a:spcAft>
          </a:pPr>
          <a:r>
            <a:rPr lang="en-US" altLang="zh-CN" sz="1300" b="1" kern="1200">
              <a:sym typeface="+mn-ea"/>
            </a:rPr>
            <a:t>3.</a:t>
          </a:r>
          <a:r>
            <a:rPr lang="zh-CN" altLang="en-US" sz="1300" b="1" kern="1200">
              <a:sym typeface="+mn-ea"/>
            </a:rPr>
            <a:t>确定变化量</a:t>
          </a:r>
        </a:p>
      </dsp:txBody>
      <dsp:txXfrm>
        <a:off x="9607945" y="3036551"/>
        <a:ext cx="1479331" cy="91851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5">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52853-9B3C-4D6E-BD61-E2AB89643228}"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458788" y="685800"/>
            <a:ext cx="59404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6D9C7B-2691-4BCD-B350-0393ED736E81}" type="slidenum">
              <a:rPr lang="zh-CN" altLang="en-US" smtClean="0"/>
              <a:t>‹#›</a:t>
            </a:fld>
            <a:endParaRPr lang="zh-CN" altLang="en-US"/>
          </a:p>
        </p:txBody>
      </p:sp>
    </p:spTree>
    <p:extLst>
      <p:ext uri="{BB962C8B-B14F-4D97-AF65-F5344CB8AC3E}">
        <p14:creationId xmlns:p14="http://schemas.microsoft.com/office/powerpoint/2010/main" val="4104681659"/>
      </p:ext>
    </p:extLst>
  </p:cSld>
  <p:clrMap bg1="lt1" tx1="dk1" bg2="lt2" tx2="dk2" accent1="accent1" accent2="accent2" accent3="accent3" accent4="accent4" accent5="accent5" accent6="accent6" hlink="hlink" folHlink="folHlink"/>
  <p:notesStyle>
    <a:lvl1pPr marL="0" algn="l" defTabSz="1221273" rtl="0" eaLnBrk="1" latinLnBrk="0" hangingPunct="1">
      <a:defRPr sz="1600" kern="1200">
        <a:solidFill>
          <a:schemeClr val="tx1"/>
        </a:solidFill>
        <a:latin typeface="+mn-lt"/>
        <a:ea typeface="+mn-ea"/>
        <a:cs typeface="+mn-cs"/>
      </a:defRPr>
    </a:lvl1pPr>
    <a:lvl2pPr marL="610636" algn="l" defTabSz="1221273" rtl="0" eaLnBrk="1" latinLnBrk="0" hangingPunct="1">
      <a:defRPr sz="1600" kern="1200">
        <a:solidFill>
          <a:schemeClr val="tx1"/>
        </a:solidFill>
        <a:latin typeface="+mn-lt"/>
        <a:ea typeface="+mn-ea"/>
        <a:cs typeface="+mn-cs"/>
      </a:defRPr>
    </a:lvl2pPr>
    <a:lvl3pPr marL="1221273" algn="l" defTabSz="1221273" rtl="0" eaLnBrk="1" latinLnBrk="0" hangingPunct="1">
      <a:defRPr sz="1600" kern="1200">
        <a:solidFill>
          <a:schemeClr val="tx1"/>
        </a:solidFill>
        <a:latin typeface="+mn-lt"/>
        <a:ea typeface="+mn-ea"/>
        <a:cs typeface="+mn-cs"/>
      </a:defRPr>
    </a:lvl3pPr>
    <a:lvl4pPr marL="1831909" algn="l" defTabSz="1221273" rtl="0" eaLnBrk="1" latinLnBrk="0" hangingPunct="1">
      <a:defRPr sz="1600" kern="1200">
        <a:solidFill>
          <a:schemeClr val="tx1"/>
        </a:solidFill>
        <a:latin typeface="+mn-lt"/>
        <a:ea typeface="+mn-ea"/>
        <a:cs typeface="+mn-cs"/>
      </a:defRPr>
    </a:lvl4pPr>
    <a:lvl5pPr marL="2442545" algn="l" defTabSz="1221273" rtl="0" eaLnBrk="1" latinLnBrk="0" hangingPunct="1">
      <a:defRPr sz="1600" kern="1200">
        <a:solidFill>
          <a:schemeClr val="tx1"/>
        </a:solidFill>
        <a:latin typeface="+mn-lt"/>
        <a:ea typeface="+mn-ea"/>
        <a:cs typeface="+mn-cs"/>
      </a:defRPr>
    </a:lvl5pPr>
    <a:lvl6pPr marL="3053182" algn="l" defTabSz="1221273" rtl="0" eaLnBrk="1" latinLnBrk="0" hangingPunct="1">
      <a:defRPr sz="1600" kern="1200">
        <a:solidFill>
          <a:schemeClr val="tx1"/>
        </a:solidFill>
        <a:latin typeface="+mn-lt"/>
        <a:ea typeface="+mn-ea"/>
        <a:cs typeface="+mn-cs"/>
      </a:defRPr>
    </a:lvl6pPr>
    <a:lvl7pPr marL="3663818" algn="l" defTabSz="1221273" rtl="0" eaLnBrk="1" latinLnBrk="0" hangingPunct="1">
      <a:defRPr sz="1600" kern="1200">
        <a:solidFill>
          <a:schemeClr val="tx1"/>
        </a:solidFill>
        <a:latin typeface="+mn-lt"/>
        <a:ea typeface="+mn-ea"/>
        <a:cs typeface="+mn-cs"/>
      </a:defRPr>
    </a:lvl7pPr>
    <a:lvl8pPr marL="4274454" algn="l" defTabSz="1221273" rtl="0" eaLnBrk="1" latinLnBrk="0" hangingPunct="1">
      <a:defRPr sz="1600" kern="1200">
        <a:solidFill>
          <a:schemeClr val="tx1"/>
        </a:solidFill>
        <a:latin typeface="+mn-lt"/>
        <a:ea typeface="+mn-ea"/>
        <a:cs typeface="+mn-cs"/>
      </a:defRPr>
    </a:lvl8pPr>
    <a:lvl9pPr marL="4885091" algn="l" defTabSz="122127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slide" Target="../slides/slide2.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7376" y="2169878"/>
            <a:ext cx="10283587" cy="149724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14751" y="3958166"/>
            <a:ext cx="8468837" cy="1785056"/>
          </a:xfrm>
        </p:spPr>
        <p:txBody>
          <a:bodyPr/>
          <a:lstStyle>
            <a:lvl1pPr marL="0" indent="0" algn="ctr">
              <a:buNone/>
              <a:defRPr>
                <a:solidFill>
                  <a:schemeClr val="tx1">
                    <a:tint val="75000"/>
                  </a:schemeClr>
                </a:solidFill>
              </a:defRPr>
            </a:lvl1pPr>
            <a:lvl2pPr marL="610636" indent="0" algn="ctr">
              <a:buNone/>
              <a:defRPr>
                <a:solidFill>
                  <a:schemeClr val="tx1">
                    <a:tint val="75000"/>
                  </a:schemeClr>
                </a:solidFill>
              </a:defRPr>
            </a:lvl2pPr>
            <a:lvl3pPr marL="1221273" indent="0" algn="ctr">
              <a:buNone/>
              <a:defRPr>
                <a:solidFill>
                  <a:schemeClr val="tx1">
                    <a:tint val="75000"/>
                  </a:schemeClr>
                </a:solidFill>
              </a:defRPr>
            </a:lvl3pPr>
            <a:lvl4pPr marL="1831909" indent="0" algn="ctr">
              <a:buNone/>
              <a:defRPr>
                <a:solidFill>
                  <a:schemeClr val="tx1">
                    <a:tint val="75000"/>
                  </a:schemeClr>
                </a:solidFill>
              </a:defRPr>
            </a:lvl4pPr>
            <a:lvl5pPr marL="2442545" indent="0" algn="ctr">
              <a:buNone/>
              <a:defRPr>
                <a:solidFill>
                  <a:schemeClr val="tx1">
                    <a:tint val="75000"/>
                  </a:schemeClr>
                </a:solidFill>
              </a:defRPr>
            </a:lvl5pPr>
            <a:lvl6pPr marL="3053182" indent="0" algn="ctr">
              <a:buNone/>
              <a:defRPr>
                <a:solidFill>
                  <a:schemeClr val="tx1">
                    <a:tint val="75000"/>
                  </a:schemeClr>
                </a:solidFill>
              </a:defRPr>
            </a:lvl6pPr>
            <a:lvl7pPr marL="3663818" indent="0" algn="ctr">
              <a:buNone/>
              <a:defRPr>
                <a:solidFill>
                  <a:schemeClr val="tx1">
                    <a:tint val="75000"/>
                  </a:schemeClr>
                </a:solidFill>
              </a:defRPr>
            </a:lvl7pPr>
            <a:lvl8pPr marL="4274454" indent="0" algn="ctr">
              <a:buNone/>
              <a:defRPr>
                <a:solidFill>
                  <a:schemeClr val="tx1">
                    <a:tint val="75000"/>
                  </a:schemeClr>
                </a:solidFill>
              </a:defRPr>
            </a:lvl8pPr>
            <a:lvl9pPr marL="4885091"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71295" y="279725"/>
            <a:ext cx="2722126" cy="5959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4917" y="279725"/>
            <a:ext cx="7964739" cy="5959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55685" y="4488511"/>
            <a:ext cx="10283587" cy="1387298"/>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55685" y="2960541"/>
            <a:ext cx="10283587" cy="1527968"/>
          </a:xfrm>
        </p:spPr>
        <p:txBody>
          <a:bodyPr anchor="b"/>
          <a:lstStyle>
            <a:lvl1pPr marL="0" indent="0">
              <a:buNone/>
              <a:defRPr sz="2700">
                <a:solidFill>
                  <a:schemeClr val="tx1">
                    <a:tint val="75000"/>
                  </a:schemeClr>
                </a:solidFill>
              </a:defRPr>
            </a:lvl1pPr>
            <a:lvl2pPr marL="610636" indent="0">
              <a:buNone/>
              <a:defRPr sz="2400">
                <a:solidFill>
                  <a:schemeClr val="tx1">
                    <a:tint val="75000"/>
                  </a:schemeClr>
                </a:solidFill>
              </a:defRPr>
            </a:lvl2pPr>
            <a:lvl3pPr marL="1221273" indent="0">
              <a:buNone/>
              <a:defRPr sz="2100">
                <a:solidFill>
                  <a:schemeClr val="tx1">
                    <a:tint val="75000"/>
                  </a:schemeClr>
                </a:solidFill>
              </a:defRPr>
            </a:lvl3pPr>
            <a:lvl4pPr marL="1831909" indent="0">
              <a:buNone/>
              <a:defRPr sz="1900">
                <a:solidFill>
                  <a:schemeClr val="tx1">
                    <a:tint val="75000"/>
                  </a:schemeClr>
                </a:solidFill>
              </a:defRPr>
            </a:lvl4pPr>
            <a:lvl5pPr marL="2442545" indent="0">
              <a:buNone/>
              <a:defRPr sz="1900">
                <a:solidFill>
                  <a:schemeClr val="tx1">
                    <a:tint val="75000"/>
                  </a:schemeClr>
                </a:solidFill>
              </a:defRPr>
            </a:lvl5pPr>
            <a:lvl6pPr marL="3053182" indent="0">
              <a:buNone/>
              <a:defRPr sz="1900">
                <a:solidFill>
                  <a:schemeClr val="tx1">
                    <a:tint val="75000"/>
                  </a:schemeClr>
                </a:solidFill>
              </a:defRPr>
            </a:lvl6pPr>
            <a:lvl7pPr marL="3663818" indent="0">
              <a:buNone/>
              <a:defRPr sz="1900">
                <a:solidFill>
                  <a:schemeClr val="tx1">
                    <a:tint val="75000"/>
                  </a:schemeClr>
                </a:solidFill>
              </a:defRPr>
            </a:lvl7pPr>
            <a:lvl8pPr marL="4274454" indent="0">
              <a:buNone/>
              <a:defRPr sz="1900">
                <a:solidFill>
                  <a:schemeClr val="tx1">
                    <a:tint val="75000"/>
                  </a:schemeClr>
                </a:solidFill>
              </a:defRPr>
            </a:lvl8pPr>
            <a:lvl9pPr marL="4885091"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4917"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49988"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563541"/>
            <a:ext cx="5345534"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4917" y="2215150"/>
            <a:ext cx="5345534"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45790" y="1563541"/>
            <a:ext cx="5347633"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45790" y="2215150"/>
            <a:ext cx="5347633"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4919" y="278106"/>
            <a:ext cx="3980270" cy="118357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30114" y="278108"/>
            <a:ext cx="6763307" cy="596150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4919" y="1461678"/>
            <a:ext cx="3980270" cy="4777934"/>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71359" y="4889500"/>
            <a:ext cx="7259003" cy="577234"/>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71359" y="624122"/>
            <a:ext cx="7259003" cy="4191000"/>
          </a:xfrm>
        </p:spPr>
        <p:txBody>
          <a:bodyPr/>
          <a:lstStyle>
            <a:lvl1pPr marL="0" indent="0">
              <a:buNone/>
              <a:defRPr sz="4300"/>
            </a:lvl1pPr>
            <a:lvl2pPr marL="610636" indent="0">
              <a:buNone/>
              <a:defRPr sz="3700"/>
            </a:lvl2pPr>
            <a:lvl3pPr marL="1221273" indent="0">
              <a:buNone/>
              <a:defRPr sz="3200"/>
            </a:lvl3pPr>
            <a:lvl4pPr marL="1831909" indent="0">
              <a:buNone/>
              <a:defRPr sz="2700"/>
            </a:lvl4pPr>
            <a:lvl5pPr marL="2442545" indent="0">
              <a:buNone/>
              <a:defRPr sz="2700"/>
            </a:lvl5pPr>
            <a:lvl6pPr marL="3053182" indent="0">
              <a:buNone/>
              <a:defRPr sz="2700"/>
            </a:lvl6pPr>
            <a:lvl7pPr marL="3663818" indent="0">
              <a:buNone/>
              <a:defRPr sz="2700"/>
            </a:lvl7pPr>
            <a:lvl8pPr marL="4274454" indent="0">
              <a:buNone/>
              <a:defRPr sz="2700"/>
            </a:lvl8pPr>
            <a:lvl9pPr marL="4885091" indent="0">
              <a:buNone/>
              <a:defRPr sz="2700"/>
            </a:lvl9pPr>
          </a:lstStyle>
          <a:p>
            <a:endParaRPr lang="zh-CN" altLang="en-US"/>
          </a:p>
        </p:txBody>
      </p:sp>
      <p:sp>
        <p:nvSpPr>
          <p:cNvPr id="4" name="文本占位符 3"/>
          <p:cNvSpPr>
            <a:spLocks noGrp="1"/>
          </p:cNvSpPr>
          <p:nvPr>
            <p:ph type="body" sz="half" idx="2"/>
          </p:nvPr>
        </p:nvSpPr>
        <p:spPr>
          <a:xfrm>
            <a:off x="2371359" y="5466733"/>
            <a:ext cx="7259003" cy="819768"/>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4917" y="279724"/>
            <a:ext cx="10888504" cy="1164167"/>
          </a:xfrm>
          <a:prstGeom prst="rect">
            <a:avLst/>
          </a:prstGeom>
        </p:spPr>
        <p:txBody>
          <a:bodyPr vert="horz" lIns="122127" tIns="61064" rIns="122127" bIns="6106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629835"/>
            <a:ext cx="10888504" cy="4609777"/>
          </a:xfrm>
          <a:prstGeom prst="rect">
            <a:avLst/>
          </a:prstGeom>
        </p:spPr>
        <p:txBody>
          <a:bodyPr vert="horz" lIns="122127" tIns="61064" rIns="122127" bIns="6106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4917" y="6474061"/>
            <a:ext cx="2822946" cy="371887"/>
          </a:xfrm>
          <a:prstGeom prst="rect">
            <a:avLst/>
          </a:prstGeom>
        </p:spPr>
        <p:txBody>
          <a:bodyPr vert="horz" lIns="122127" tIns="61064" rIns="122127" bIns="61064" rtlCol="0" anchor="ctr"/>
          <a:lstStyle>
            <a:lvl1pPr algn="l">
              <a:defRPr sz="1600">
                <a:solidFill>
                  <a:schemeClr val="tx1">
                    <a:tint val="75000"/>
                  </a:schemeClr>
                </a:solidFill>
              </a:defRPr>
            </a:lvl1p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3"/>
          </p:nvPr>
        </p:nvSpPr>
        <p:spPr>
          <a:xfrm>
            <a:off x="4133599" y="6474061"/>
            <a:ext cx="3831140" cy="371887"/>
          </a:xfrm>
          <a:prstGeom prst="rect">
            <a:avLst/>
          </a:prstGeom>
        </p:spPr>
        <p:txBody>
          <a:bodyPr vert="horz" lIns="122127" tIns="61064" rIns="122127" bIns="6106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70475" y="6474061"/>
            <a:ext cx="2822946" cy="371887"/>
          </a:xfrm>
          <a:prstGeom prst="rect">
            <a:avLst/>
          </a:prstGeom>
        </p:spPr>
        <p:txBody>
          <a:bodyPr vert="horz" lIns="122127" tIns="61064" rIns="122127" bIns="61064"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21273" rtl="0" eaLnBrk="1" latinLnBrk="0" hangingPunct="1">
        <a:spcBef>
          <a:spcPct val="0"/>
        </a:spcBef>
        <a:buNone/>
        <a:defRPr sz="5900" kern="1200">
          <a:solidFill>
            <a:schemeClr val="tx1"/>
          </a:solidFill>
          <a:latin typeface="+mj-lt"/>
          <a:ea typeface="+mj-ea"/>
          <a:cs typeface="+mj-cs"/>
        </a:defRPr>
      </a:lvl1pPr>
    </p:titleStyle>
    <p:bodyStyle>
      <a:lvl1pPr marL="457977" indent="-457977" algn="l" defTabSz="122127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2284" indent="-381648" algn="l" defTabSz="122127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6591" indent="-305318" algn="l" defTabSz="122127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7227"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7863"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8500"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9136"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9772"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90409"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image" Target="../media/image15.pn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notesSlide" Target="../notesSlides/notesSlide9.xml"/><Relationship Id="rId2" Type="http://schemas.openxmlformats.org/officeDocument/2006/relationships/tags" Target="../tags/tag141.xml"/><Relationship Id="rId1" Type="http://schemas.openxmlformats.org/officeDocument/2006/relationships/vmlDrawing" Target="../drawings/vmlDrawing4.vml"/><Relationship Id="rId6" Type="http://schemas.openxmlformats.org/officeDocument/2006/relationships/tags" Target="../tags/tag145.xml"/><Relationship Id="rId11" Type="http://schemas.openxmlformats.org/officeDocument/2006/relationships/slideLayout" Target="../slideLayouts/slideLayout1.xml"/><Relationship Id="rId5" Type="http://schemas.openxmlformats.org/officeDocument/2006/relationships/tags" Target="../tags/tag144.xml"/><Relationship Id="rId15" Type="http://schemas.openxmlformats.org/officeDocument/2006/relationships/image" Target="../media/image14.wmf"/><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8" Type="http://schemas.openxmlformats.org/officeDocument/2006/relationships/tags" Target="../tags/tag159.xml"/><Relationship Id="rId13" Type="http://schemas.openxmlformats.org/officeDocument/2006/relationships/oleObject" Target="../embeddings/oleObject10.bin"/><Relationship Id="rId18" Type="http://schemas.openxmlformats.org/officeDocument/2006/relationships/image" Target="../media/image18.wmf"/><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notesSlide" Target="../notesSlides/notesSlide10.xml"/><Relationship Id="rId17" Type="http://schemas.openxmlformats.org/officeDocument/2006/relationships/oleObject" Target="../embeddings/oleObject12.bin"/><Relationship Id="rId2" Type="http://schemas.openxmlformats.org/officeDocument/2006/relationships/tags" Target="../tags/tag153.xml"/><Relationship Id="rId16" Type="http://schemas.openxmlformats.org/officeDocument/2006/relationships/image" Target="../media/image17.wmf"/><Relationship Id="rId1" Type="http://schemas.openxmlformats.org/officeDocument/2006/relationships/vmlDrawing" Target="../drawings/vmlDrawing5.vml"/><Relationship Id="rId6" Type="http://schemas.openxmlformats.org/officeDocument/2006/relationships/tags" Target="../tags/tag157.xml"/><Relationship Id="rId11" Type="http://schemas.openxmlformats.org/officeDocument/2006/relationships/slideLayout" Target="../slideLayouts/slideLayout1.xml"/><Relationship Id="rId5" Type="http://schemas.openxmlformats.org/officeDocument/2006/relationships/tags" Target="../tags/tag156.xml"/><Relationship Id="rId15" Type="http://schemas.openxmlformats.org/officeDocument/2006/relationships/oleObject" Target="../embeddings/oleObject11.bin"/><Relationship Id="rId10" Type="http://schemas.openxmlformats.org/officeDocument/2006/relationships/tags" Target="../tags/tag161.xml"/><Relationship Id="rId4" Type="http://schemas.openxmlformats.org/officeDocument/2006/relationships/tags" Target="../tags/tag155.xml"/><Relationship Id="rId9" Type="http://schemas.openxmlformats.org/officeDocument/2006/relationships/tags" Target="../tags/tag160.xml"/><Relationship Id="rId14" Type="http://schemas.openxmlformats.org/officeDocument/2006/relationships/image" Target="../media/image16.wmf"/></Relationships>
</file>

<file path=ppt/slides/_rels/slide12.xml.rels><?xml version="1.0" encoding="UTF-8" standalone="yes"?>
<Relationships xmlns="http://schemas.openxmlformats.org/package/2006/relationships"><Relationship Id="rId3" Type="http://schemas.openxmlformats.org/officeDocument/2006/relationships/tags" Target="../tags/tag167.xml"/><Relationship Id="rId7" Type="http://schemas.openxmlformats.org/officeDocument/2006/relationships/notesSlide" Target="../notesSlides/notesSlide11.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slideLayout" Target="../slideLayouts/slideLayout1.xml"/><Relationship Id="rId5" Type="http://schemas.openxmlformats.org/officeDocument/2006/relationships/tags" Target="../tags/tag169.xml"/><Relationship Id="rId4" Type="http://schemas.openxmlformats.org/officeDocument/2006/relationships/tags" Target="../tags/tag168.xml"/></Relationships>
</file>

<file path=ppt/slides/_rels/slide13.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tags" Target="../tags/tag185.xml"/><Relationship Id="rId18" Type="http://schemas.openxmlformats.org/officeDocument/2006/relationships/tags" Target="../tags/tag190.xml"/><Relationship Id="rId26" Type="http://schemas.openxmlformats.org/officeDocument/2006/relationships/tags" Target="../tags/tag198.xml"/><Relationship Id="rId3" Type="http://schemas.openxmlformats.org/officeDocument/2006/relationships/tags" Target="../tags/tag175.xml"/><Relationship Id="rId21" Type="http://schemas.openxmlformats.org/officeDocument/2006/relationships/tags" Target="../tags/tag193.xml"/><Relationship Id="rId34" Type="http://schemas.openxmlformats.org/officeDocument/2006/relationships/tags" Target="../tags/tag206.xml"/><Relationship Id="rId7" Type="http://schemas.openxmlformats.org/officeDocument/2006/relationships/tags" Target="../tags/tag179.xml"/><Relationship Id="rId12" Type="http://schemas.openxmlformats.org/officeDocument/2006/relationships/tags" Target="../tags/tag184.xml"/><Relationship Id="rId17" Type="http://schemas.openxmlformats.org/officeDocument/2006/relationships/tags" Target="../tags/tag189.xml"/><Relationship Id="rId25" Type="http://schemas.openxmlformats.org/officeDocument/2006/relationships/tags" Target="../tags/tag197.xml"/><Relationship Id="rId33" Type="http://schemas.openxmlformats.org/officeDocument/2006/relationships/tags" Target="../tags/tag205.xml"/><Relationship Id="rId38" Type="http://schemas.openxmlformats.org/officeDocument/2006/relationships/notesSlide" Target="../notesSlides/notesSlide12.xml"/><Relationship Id="rId2" Type="http://schemas.openxmlformats.org/officeDocument/2006/relationships/tags" Target="../tags/tag174.xml"/><Relationship Id="rId16" Type="http://schemas.openxmlformats.org/officeDocument/2006/relationships/tags" Target="../tags/tag188.xml"/><Relationship Id="rId20" Type="http://schemas.openxmlformats.org/officeDocument/2006/relationships/tags" Target="../tags/tag192.xml"/><Relationship Id="rId29" Type="http://schemas.openxmlformats.org/officeDocument/2006/relationships/tags" Target="../tags/tag201.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tags" Target="../tags/tag183.xml"/><Relationship Id="rId24" Type="http://schemas.openxmlformats.org/officeDocument/2006/relationships/tags" Target="../tags/tag196.xml"/><Relationship Id="rId32" Type="http://schemas.openxmlformats.org/officeDocument/2006/relationships/tags" Target="../tags/tag204.xml"/><Relationship Id="rId37" Type="http://schemas.openxmlformats.org/officeDocument/2006/relationships/slideLayout" Target="../slideLayouts/slideLayout1.xml"/><Relationship Id="rId5" Type="http://schemas.openxmlformats.org/officeDocument/2006/relationships/tags" Target="../tags/tag177.xml"/><Relationship Id="rId15" Type="http://schemas.openxmlformats.org/officeDocument/2006/relationships/tags" Target="../tags/tag187.xml"/><Relationship Id="rId23" Type="http://schemas.openxmlformats.org/officeDocument/2006/relationships/tags" Target="../tags/tag195.xml"/><Relationship Id="rId28" Type="http://schemas.openxmlformats.org/officeDocument/2006/relationships/tags" Target="../tags/tag200.xml"/><Relationship Id="rId36" Type="http://schemas.openxmlformats.org/officeDocument/2006/relationships/tags" Target="../tags/tag208.xml"/><Relationship Id="rId10" Type="http://schemas.openxmlformats.org/officeDocument/2006/relationships/tags" Target="../tags/tag182.xml"/><Relationship Id="rId19" Type="http://schemas.openxmlformats.org/officeDocument/2006/relationships/tags" Target="../tags/tag191.xml"/><Relationship Id="rId31" Type="http://schemas.openxmlformats.org/officeDocument/2006/relationships/tags" Target="../tags/tag203.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tags" Target="../tags/tag186.xml"/><Relationship Id="rId22" Type="http://schemas.openxmlformats.org/officeDocument/2006/relationships/tags" Target="../tags/tag194.xml"/><Relationship Id="rId27" Type="http://schemas.openxmlformats.org/officeDocument/2006/relationships/tags" Target="../tags/tag199.xml"/><Relationship Id="rId30" Type="http://schemas.openxmlformats.org/officeDocument/2006/relationships/tags" Target="../tags/tag202.xml"/><Relationship Id="rId35" Type="http://schemas.openxmlformats.org/officeDocument/2006/relationships/tags" Target="../tags/tag207.xml"/></Relationships>
</file>

<file path=ppt/slides/_rels/slide14.xml.rels><?xml version="1.0" encoding="UTF-8" standalone="yes"?>
<Relationships xmlns="http://schemas.openxmlformats.org/package/2006/relationships"><Relationship Id="rId13" Type="http://schemas.openxmlformats.org/officeDocument/2006/relationships/tags" Target="../tags/tag224.xml"/><Relationship Id="rId18" Type="http://schemas.openxmlformats.org/officeDocument/2006/relationships/tags" Target="../tags/tag229.xml"/><Relationship Id="rId26" Type="http://schemas.openxmlformats.org/officeDocument/2006/relationships/tags" Target="../tags/tag237.xml"/><Relationship Id="rId39" Type="http://schemas.openxmlformats.org/officeDocument/2006/relationships/tags" Target="../tags/tag250.xml"/><Relationship Id="rId21" Type="http://schemas.openxmlformats.org/officeDocument/2006/relationships/tags" Target="../tags/tag232.xml"/><Relationship Id="rId34" Type="http://schemas.openxmlformats.org/officeDocument/2006/relationships/tags" Target="../tags/tag245.xml"/><Relationship Id="rId42" Type="http://schemas.openxmlformats.org/officeDocument/2006/relationships/tags" Target="../tags/tag253.xml"/><Relationship Id="rId47" Type="http://schemas.openxmlformats.org/officeDocument/2006/relationships/tags" Target="../tags/tag258.xml"/><Relationship Id="rId50" Type="http://schemas.openxmlformats.org/officeDocument/2006/relationships/tags" Target="../tags/tag261.xml"/><Relationship Id="rId55" Type="http://schemas.openxmlformats.org/officeDocument/2006/relationships/notesSlide" Target="../notesSlides/notesSlide13.xml"/><Relationship Id="rId7" Type="http://schemas.openxmlformats.org/officeDocument/2006/relationships/tags" Target="../tags/tag218.xml"/><Relationship Id="rId12" Type="http://schemas.openxmlformats.org/officeDocument/2006/relationships/tags" Target="../tags/tag223.xml"/><Relationship Id="rId17" Type="http://schemas.openxmlformats.org/officeDocument/2006/relationships/tags" Target="../tags/tag228.xml"/><Relationship Id="rId25" Type="http://schemas.openxmlformats.org/officeDocument/2006/relationships/tags" Target="../tags/tag236.xml"/><Relationship Id="rId33" Type="http://schemas.openxmlformats.org/officeDocument/2006/relationships/tags" Target="../tags/tag244.xml"/><Relationship Id="rId38" Type="http://schemas.openxmlformats.org/officeDocument/2006/relationships/tags" Target="../tags/tag249.xml"/><Relationship Id="rId46" Type="http://schemas.openxmlformats.org/officeDocument/2006/relationships/tags" Target="../tags/tag257.xml"/><Relationship Id="rId2" Type="http://schemas.openxmlformats.org/officeDocument/2006/relationships/tags" Target="../tags/tag213.xml"/><Relationship Id="rId16" Type="http://schemas.openxmlformats.org/officeDocument/2006/relationships/tags" Target="../tags/tag227.xml"/><Relationship Id="rId20" Type="http://schemas.openxmlformats.org/officeDocument/2006/relationships/tags" Target="../tags/tag231.xml"/><Relationship Id="rId29" Type="http://schemas.openxmlformats.org/officeDocument/2006/relationships/tags" Target="../tags/tag240.xml"/><Relationship Id="rId41" Type="http://schemas.openxmlformats.org/officeDocument/2006/relationships/tags" Target="../tags/tag252.xml"/><Relationship Id="rId54" Type="http://schemas.openxmlformats.org/officeDocument/2006/relationships/slideLayout" Target="../slideLayouts/slideLayout1.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tags" Target="../tags/tag222.xml"/><Relationship Id="rId24" Type="http://schemas.openxmlformats.org/officeDocument/2006/relationships/tags" Target="../tags/tag235.xml"/><Relationship Id="rId32" Type="http://schemas.openxmlformats.org/officeDocument/2006/relationships/tags" Target="../tags/tag243.xml"/><Relationship Id="rId37" Type="http://schemas.openxmlformats.org/officeDocument/2006/relationships/tags" Target="../tags/tag248.xml"/><Relationship Id="rId40" Type="http://schemas.openxmlformats.org/officeDocument/2006/relationships/tags" Target="../tags/tag251.xml"/><Relationship Id="rId45" Type="http://schemas.openxmlformats.org/officeDocument/2006/relationships/tags" Target="../tags/tag256.xml"/><Relationship Id="rId53" Type="http://schemas.openxmlformats.org/officeDocument/2006/relationships/tags" Target="../tags/tag264.xml"/><Relationship Id="rId5" Type="http://schemas.openxmlformats.org/officeDocument/2006/relationships/tags" Target="../tags/tag216.xml"/><Relationship Id="rId15" Type="http://schemas.openxmlformats.org/officeDocument/2006/relationships/tags" Target="../tags/tag226.xml"/><Relationship Id="rId23" Type="http://schemas.openxmlformats.org/officeDocument/2006/relationships/tags" Target="../tags/tag234.xml"/><Relationship Id="rId28" Type="http://schemas.openxmlformats.org/officeDocument/2006/relationships/tags" Target="../tags/tag239.xml"/><Relationship Id="rId36" Type="http://schemas.openxmlformats.org/officeDocument/2006/relationships/tags" Target="../tags/tag247.xml"/><Relationship Id="rId49" Type="http://schemas.openxmlformats.org/officeDocument/2006/relationships/tags" Target="../tags/tag260.xml"/><Relationship Id="rId10" Type="http://schemas.openxmlformats.org/officeDocument/2006/relationships/tags" Target="../tags/tag221.xml"/><Relationship Id="rId19" Type="http://schemas.openxmlformats.org/officeDocument/2006/relationships/tags" Target="../tags/tag230.xml"/><Relationship Id="rId31" Type="http://schemas.openxmlformats.org/officeDocument/2006/relationships/tags" Target="../tags/tag242.xml"/><Relationship Id="rId44" Type="http://schemas.openxmlformats.org/officeDocument/2006/relationships/tags" Target="../tags/tag255.xml"/><Relationship Id="rId52" Type="http://schemas.openxmlformats.org/officeDocument/2006/relationships/tags" Target="../tags/tag263.xml"/><Relationship Id="rId4" Type="http://schemas.openxmlformats.org/officeDocument/2006/relationships/tags" Target="../tags/tag215.xml"/><Relationship Id="rId9" Type="http://schemas.openxmlformats.org/officeDocument/2006/relationships/tags" Target="../tags/tag220.xml"/><Relationship Id="rId14" Type="http://schemas.openxmlformats.org/officeDocument/2006/relationships/tags" Target="../tags/tag225.xml"/><Relationship Id="rId22" Type="http://schemas.openxmlformats.org/officeDocument/2006/relationships/tags" Target="../tags/tag233.xml"/><Relationship Id="rId27" Type="http://schemas.openxmlformats.org/officeDocument/2006/relationships/tags" Target="../tags/tag238.xml"/><Relationship Id="rId30" Type="http://schemas.openxmlformats.org/officeDocument/2006/relationships/tags" Target="../tags/tag241.xml"/><Relationship Id="rId35" Type="http://schemas.openxmlformats.org/officeDocument/2006/relationships/tags" Target="../tags/tag246.xml"/><Relationship Id="rId43" Type="http://schemas.openxmlformats.org/officeDocument/2006/relationships/tags" Target="../tags/tag254.xml"/><Relationship Id="rId48" Type="http://schemas.openxmlformats.org/officeDocument/2006/relationships/tags" Target="../tags/tag259.xml"/><Relationship Id="rId8" Type="http://schemas.openxmlformats.org/officeDocument/2006/relationships/tags" Target="../tags/tag219.xml"/><Relationship Id="rId51" Type="http://schemas.openxmlformats.org/officeDocument/2006/relationships/tags" Target="../tags/tag262.xml"/><Relationship Id="rId3" Type="http://schemas.openxmlformats.org/officeDocument/2006/relationships/tags" Target="../tags/tag214.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70.xml"/><Relationship Id="rId7" Type="http://schemas.openxmlformats.org/officeDocument/2006/relationships/tags" Target="../tags/tag274.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9"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tags" Target="../tags/tag280.xml"/><Relationship Id="rId7" Type="http://schemas.openxmlformats.org/officeDocument/2006/relationships/notesSlide" Target="../notesSlides/notesSlide15.xml"/><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slideLayout" Target="../slideLayouts/slideLayout1.xml"/><Relationship Id="rId5" Type="http://schemas.openxmlformats.org/officeDocument/2006/relationships/tags" Target="../tags/tag282.xml"/><Relationship Id="rId4" Type="http://schemas.openxmlformats.org/officeDocument/2006/relationships/tags" Target="../tags/tag281.xml"/></Relationships>
</file>

<file path=ppt/slides/_rels/slide17.xml.rels><?xml version="1.0" encoding="UTF-8" standalone="yes"?>
<Relationships xmlns="http://schemas.openxmlformats.org/package/2006/relationships"><Relationship Id="rId3" Type="http://schemas.openxmlformats.org/officeDocument/2006/relationships/tags" Target="../tags/tag288.xml"/><Relationship Id="rId7" Type="http://schemas.openxmlformats.org/officeDocument/2006/relationships/notesSlide" Target="../notesSlides/notesSlide16.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slideLayout" Target="../slideLayouts/slideLayout1.xml"/><Relationship Id="rId5" Type="http://schemas.openxmlformats.org/officeDocument/2006/relationships/tags" Target="../tags/tag290.xml"/><Relationship Id="rId4" Type="http://schemas.openxmlformats.org/officeDocument/2006/relationships/tags" Target="../tags/tag289.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96.xml"/><Relationship Id="rId7" Type="http://schemas.openxmlformats.org/officeDocument/2006/relationships/tags" Target="../tags/tag300.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11" Type="http://schemas.openxmlformats.org/officeDocument/2006/relationships/image" Target="../media/image19.png"/><Relationship Id="rId5" Type="http://schemas.openxmlformats.org/officeDocument/2006/relationships/tags" Target="../tags/tag298.xml"/><Relationship Id="rId10" Type="http://schemas.openxmlformats.org/officeDocument/2006/relationships/audio" Target="../media/audio1.wav"/><Relationship Id="rId4" Type="http://schemas.openxmlformats.org/officeDocument/2006/relationships/tags" Target="../tags/tag297.xml"/><Relationship Id="rId9"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06.xml"/><Relationship Id="rId7" Type="http://schemas.openxmlformats.org/officeDocument/2006/relationships/tags" Target="../tags/tag310.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tags" Target="../tags/tag309.xml"/><Relationship Id="rId11" Type="http://schemas.openxmlformats.org/officeDocument/2006/relationships/image" Target="../media/image20.png"/><Relationship Id="rId5" Type="http://schemas.openxmlformats.org/officeDocument/2006/relationships/tags" Target="../tags/tag308.xml"/><Relationship Id="rId10" Type="http://schemas.openxmlformats.org/officeDocument/2006/relationships/audio" Target="../media/audio1.wav"/><Relationship Id="rId4" Type="http://schemas.openxmlformats.org/officeDocument/2006/relationships/tags" Target="../tags/tag307.xml"/><Relationship Id="rId9"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3" Type="http://schemas.openxmlformats.org/officeDocument/2006/relationships/tags" Target="../tags/tag326.xml"/><Relationship Id="rId18" Type="http://schemas.openxmlformats.org/officeDocument/2006/relationships/tags" Target="../tags/tag331.xml"/><Relationship Id="rId26" Type="http://schemas.openxmlformats.org/officeDocument/2006/relationships/tags" Target="../tags/tag339.xml"/><Relationship Id="rId39" Type="http://schemas.openxmlformats.org/officeDocument/2006/relationships/tags" Target="../tags/tag352.xml"/><Relationship Id="rId3" Type="http://schemas.openxmlformats.org/officeDocument/2006/relationships/tags" Target="../tags/tag316.xml"/><Relationship Id="rId21" Type="http://schemas.openxmlformats.org/officeDocument/2006/relationships/tags" Target="../tags/tag334.xml"/><Relationship Id="rId34" Type="http://schemas.openxmlformats.org/officeDocument/2006/relationships/tags" Target="../tags/tag347.xml"/><Relationship Id="rId42" Type="http://schemas.openxmlformats.org/officeDocument/2006/relationships/tags" Target="../tags/tag355.xml"/><Relationship Id="rId47" Type="http://schemas.openxmlformats.org/officeDocument/2006/relationships/tags" Target="../tags/tag360.xml"/><Relationship Id="rId50" Type="http://schemas.openxmlformats.org/officeDocument/2006/relationships/tags" Target="../tags/tag363.xml"/><Relationship Id="rId7" Type="http://schemas.openxmlformats.org/officeDocument/2006/relationships/tags" Target="../tags/tag320.xml"/><Relationship Id="rId12" Type="http://schemas.openxmlformats.org/officeDocument/2006/relationships/tags" Target="../tags/tag325.xml"/><Relationship Id="rId17" Type="http://schemas.openxmlformats.org/officeDocument/2006/relationships/tags" Target="../tags/tag330.xml"/><Relationship Id="rId25" Type="http://schemas.openxmlformats.org/officeDocument/2006/relationships/tags" Target="../tags/tag338.xml"/><Relationship Id="rId33" Type="http://schemas.openxmlformats.org/officeDocument/2006/relationships/tags" Target="../tags/tag346.xml"/><Relationship Id="rId38" Type="http://schemas.openxmlformats.org/officeDocument/2006/relationships/tags" Target="../tags/tag351.xml"/><Relationship Id="rId46" Type="http://schemas.openxmlformats.org/officeDocument/2006/relationships/tags" Target="../tags/tag359.xml"/><Relationship Id="rId2" Type="http://schemas.openxmlformats.org/officeDocument/2006/relationships/tags" Target="../tags/tag315.xml"/><Relationship Id="rId16" Type="http://schemas.openxmlformats.org/officeDocument/2006/relationships/tags" Target="../tags/tag329.xml"/><Relationship Id="rId20" Type="http://schemas.openxmlformats.org/officeDocument/2006/relationships/tags" Target="../tags/tag333.xml"/><Relationship Id="rId29" Type="http://schemas.openxmlformats.org/officeDocument/2006/relationships/tags" Target="../tags/tag342.xml"/><Relationship Id="rId41" Type="http://schemas.openxmlformats.org/officeDocument/2006/relationships/tags" Target="../tags/tag354.xml"/><Relationship Id="rId1" Type="http://schemas.openxmlformats.org/officeDocument/2006/relationships/tags" Target="../tags/tag314.xml"/><Relationship Id="rId6" Type="http://schemas.openxmlformats.org/officeDocument/2006/relationships/tags" Target="../tags/tag319.xml"/><Relationship Id="rId11" Type="http://schemas.openxmlformats.org/officeDocument/2006/relationships/tags" Target="../tags/tag324.xml"/><Relationship Id="rId24" Type="http://schemas.openxmlformats.org/officeDocument/2006/relationships/tags" Target="../tags/tag337.xml"/><Relationship Id="rId32" Type="http://schemas.openxmlformats.org/officeDocument/2006/relationships/tags" Target="../tags/tag345.xml"/><Relationship Id="rId37" Type="http://schemas.openxmlformats.org/officeDocument/2006/relationships/tags" Target="../tags/tag350.xml"/><Relationship Id="rId40" Type="http://schemas.openxmlformats.org/officeDocument/2006/relationships/tags" Target="../tags/tag353.xml"/><Relationship Id="rId45" Type="http://schemas.openxmlformats.org/officeDocument/2006/relationships/tags" Target="../tags/tag358.xml"/><Relationship Id="rId53" Type="http://schemas.openxmlformats.org/officeDocument/2006/relationships/notesSlide" Target="../notesSlides/notesSlide19.xml"/><Relationship Id="rId5" Type="http://schemas.openxmlformats.org/officeDocument/2006/relationships/tags" Target="../tags/tag318.xml"/><Relationship Id="rId15" Type="http://schemas.openxmlformats.org/officeDocument/2006/relationships/tags" Target="../tags/tag328.xml"/><Relationship Id="rId23" Type="http://schemas.openxmlformats.org/officeDocument/2006/relationships/tags" Target="../tags/tag336.xml"/><Relationship Id="rId28" Type="http://schemas.openxmlformats.org/officeDocument/2006/relationships/tags" Target="../tags/tag341.xml"/><Relationship Id="rId36" Type="http://schemas.openxmlformats.org/officeDocument/2006/relationships/tags" Target="../tags/tag349.xml"/><Relationship Id="rId49" Type="http://schemas.openxmlformats.org/officeDocument/2006/relationships/tags" Target="../tags/tag362.xml"/><Relationship Id="rId10" Type="http://schemas.openxmlformats.org/officeDocument/2006/relationships/tags" Target="../tags/tag323.xml"/><Relationship Id="rId19" Type="http://schemas.openxmlformats.org/officeDocument/2006/relationships/tags" Target="../tags/tag332.xml"/><Relationship Id="rId31" Type="http://schemas.openxmlformats.org/officeDocument/2006/relationships/tags" Target="../tags/tag344.xml"/><Relationship Id="rId44" Type="http://schemas.openxmlformats.org/officeDocument/2006/relationships/tags" Target="../tags/tag357.xml"/><Relationship Id="rId52" Type="http://schemas.openxmlformats.org/officeDocument/2006/relationships/slideLayout" Target="../slideLayouts/slideLayout1.xml"/><Relationship Id="rId4" Type="http://schemas.openxmlformats.org/officeDocument/2006/relationships/tags" Target="../tags/tag317.xml"/><Relationship Id="rId9" Type="http://schemas.openxmlformats.org/officeDocument/2006/relationships/tags" Target="../tags/tag322.xml"/><Relationship Id="rId14" Type="http://schemas.openxmlformats.org/officeDocument/2006/relationships/tags" Target="../tags/tag327.xml"/><Relationship Id="rId22" Type="http://schemas.openxmlformats.org/officeDocument/2006/relationships/tags" Target="../tags/tag335.xml"/><Relationship Id="rId27" Type="http://schemas.openxmlformats.org/officeDocument/2006/relationships/tags" Target="../tags/tag340.xml"/><Relationship Id="rId30" Type="http://schemas.openxmlformats.org/officeDocument/2006/relationships/tags" Target="../tags/tag343.xml"/><Relationship Id="rId35" Type="http://schemas.openxmlformats.org/officeDocument/2006/relationships/tags" Target="../tags/tag348.xml"/><Relationship Id="rId43" Type="http://schemas.openxmlformats.org/officeDocument/2006/relationships/tags" Target="../tags/tag356.xml"/><Relationship Id="rId48" Type="http://schemas.openxmlformats.org/officeDocument/2006/relationships/tags" Target="../tags/tag361.xml"/><Relationship Id="rId8" Type="http://schemas.openxmlformats.org/officeDocument/2006/relationships/tags" Target="../tags/tag321.xml"/><Relationship Id="rId51" Type="http://schemas.openxmlformats.org/officeDocument/2006/relationships/tags" Target="../tags/tag364.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70.xml"/><Relationship Id="rId7" Type="http://schemas.openxmlformats.org/officeDocument/2006/relationships/tags" Target="../tags/tag374.xml"/><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tags" Target="../tags/tag373.xml"/><Relationship Id="rId11" Type="http://schemas.openxmlformats.org/officeDocument/2006/relationships/image" Target="../media/image21.png"/><Relationship Id="rId5" Type="http://schemas.openxmlformats.org/officeDocument/2006/relationships/tags" Target="../tags/tag372.xml"/><Relationship Id="rId10" Type="http://schemas.openxmlformats.org/officeDocument/2006/relationships/audio" Target="../media/audio1.wav"/><Relationship Id="rId4" Type="http://schemas.openxmlformats.org/officeDocument/2006/relationships/tags" Target="../tags/tag371.xml"/><Relationship Id="rId9"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380.xml"/><Relationship Id="rId7" Type="http://schemas.openxmlformats.org/officeDocument/2006/relationships/slideLayout" Target="../slideLayouts/slideLayout1.xml"/><Relationship Id="rId2" Type="http://schemas.openxmlformats.org/officeDocument/2006/relationships/tags" Target="../tags/tag379.xml"/><Relationship Id="rId1" Type="http://schemas.openxmlformats.org/officeDocument/2006/relationships/tags" Target="../tags/tag378.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9" Type="http://schemas.openxmlformats.org/officeDocument/2006/relationships/image" Target="../media/image22.png"/></Relationships>
</file>

<file path=ppt/slides/_rels/slide23.xml.rels><?xml version="1.0" encoding="UTF-8" standalone="yes"?>
<Relationships xmlns="http://schemas.openxmlformats.org/package/2006/relationships"><Relationship Id="rId8" Type="http://schemas.openxmlformats.org/officeDocument/2006/relationships/tags" Target="../tags/tag394.xml"/><Relationship Id="rId13" Type="http://schemas.openxmlformats.org/officeDocument/2006/relationships/image" Target="../media/image24.png"/><Relationship Id="rId3" Type="http://schemas.openxmlformats.org/officeDocument/2006/relationships/tags" Target="../tags/tag389.xml"/><Relationship Id="rId7" Type="http://schemas.openxmlformats.org/officeDocument/2006/relationships/tags" Target="../tags/tag393.xml"/><Relationship Id="rId12" Type="http://schemas.openxmlformats.org/officeDocument/2006/relationships/image" Target="../media/image23.png"/><Relationship Id="rId2" Type="http://schemas.openxmlformats.org/officeDocument/2006/relationships/tags" Target="../tags/tag388.xml"/><Relationship Id="rId1" Type="http://schemas.openxmlformats.org/officeDocument/2006/relationships/tags" Target="../tags/tag387.xml"/><Relationship Id="rId6" Type="http://schemas.openxmlformats.org/officeDocument/2006/relationships/tags" Target="../tags/tag392.xml"/><Relationship Id="rId11" Type="http://schemas.openxmlformats.org/officeDocument/2006/relationships/audio" Target="../media/audio2.wav"/><Relationship Id="rId5" Type="http://schemas.openxmlformats.org/officeDocument/2006/relationships/tags" Target="../tags/tag391.xml"/><Relationship Id="rId10" Type="http://schemas.openxmlformats.org/officeDocument/2006/relationships/notesSlide" Target="../notesSlides/notesSlide22.xml"/><Relationship Id="rId4" Type="http://schemas.openxmlformats.org/officeDocument/2006/relationships/tags" Target="../tags/tag390.xml"/><Relationship Id="rId9" Type="http://schemas.openxmlformats.org/officeDocument/2006/relationships/slideLayout" Target="../slideLayouts/slideLayout1.xml"/><Relationship Id="rId14" Type="http://schemas.openxmlformats.org/officeDocument/2006/relationships/image" Target="../media/image25.png"/></Relationships>
</file>

<file path=ppt/slides/_rels/slide2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400.xml"/><Relationship Id="rId7" Type="http://schemas.openxmlformats.org/officeDocument/2006/relationships/diagramLayout" Target="../diagrams/layout1.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diagramData" Target="../diagrams/data1.xml"/><Relationship Id="rId5" Type="http://schemas.openxmlformats.org/officeDocument/2006/relationships/notesSlide" Target="../notesSlides/notesSlide23.xml"/><Relationship Id="rId10" Type="http://schemas.microsoft.com/office/2007/relationships/diagramDrawing" Target="../diagrams/drawing1.xml"/><Relationship Id="rId4" Type="http://schemas.openxmlformats.org/officeDocument/2006/relationships/slideLayout" Target="../slideLayouts/slideLayout1.xml"/><Relationship Id="rId9" Type="http://schemas.openxmlformats.org/officeDocument/2006/relationships/diagramColors" Target="../diagrams/colors1.xml"/></Relationships>
</file>

<file path=ppt/slides/_rels/slide25.xml.rels><?xml version="1.0" encoding="UTF-8" standalone="yes"?>
<Relationships xmlns="http://schemas.openxmlformats.org/package/2006/relationships"><Relationship Id="rId3" Type="http://schemas.openxmlformats.org/officeDocument/2006/relationships/tags" Target="../tags/tag406.xml"/><Relationship Id="rId7" Type="http://schemas.openxmlformats.org/officeDocument/2006/relationships/image" Target="../media/image26.png"/><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tags" Target="../tags/tag407.xml"/></Relationships>
</file>

<file path=ppt/slides/_rels/slide26.xml.rels><?xml version="1.0" encoding="UTF-8" standalone="yes"?>
<Relationships xmlns="http://schemas.openxmlformats.org/package/2006/relationships"><Relationship Id="rId3" Type="http://schemas.openxmlformats.org/officeDocument/2006/relationships/tags" Target="../tags/tag413.xml"/><Relationship Id="rId7" Type="http://schemas.openxmlformats.org/officeDocument/2006/relationships/image" Target="../media/image27.png"/><Relationship Id="rId2" Type="http://schemas.openxmlformats.org/officeDocument/2006/relationships/tags" Target="../tags/tag412.xml"/><Relationship Id="rId1" Type="http://schemas.openxmlformats.org/officeDocument/2006/relationships/tags" Target="../tags/tag411.xml"/><Relationship Id="rId6" Type="http://schemas.openxmlformats.org/officeDocument/2006/relationships/notesSlide" Target="../notesSlides/notesSlide25.xml"/><Relationship Id="rId5" Type="http://schemas.openxmlformats.org/officeDocument/2006/relationships/slideLayout" Target="../slideLayouts/slideLayout1.xml"/><Relationship Id="rId4" Type="http://schemas.openxmlformats.org/officeDocument/2006/relationships/tags" Target="../tags/tag414.xml"/></Relationships>
</file>

<file path=ppt/slides/_rels/slide2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420.xml"/><Relationship Id="rId7" Type="http://schemas.openxmlformats.org/officeDocument/2006/relationships/notesSlide" Target="../notesSlides/notesSlide26.xml"/><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slideLayout" Target="../slideLayouts/slideLayout1.xml"/><Relationship Id="rId5" Type="http://schemas.openxmlformats.org/officeDocument/2006/relationships/tags" Target="../tags/tag422.xml"/><Relationship Id="rId4" Type="http://schemas.openxmlformats.org/officeDocument/2006/relationships/tags" Target="../tags/tag421.xml"/><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9.xml"/></Relationships>
</file>

<file path=ppt/slides/_rels/slide4.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tags" Target="../tags/tag44.xml"/><Relationship Id="rId39" Type="http://schemas.openxmlformats.org/officeDocument/2006/relationships/slideLayout" Target="../slideLayouts/slideLayout1.xml"/><Relationship Id="rId3" Type="http://schemas.openxmlformats.org/officeDocument/2006/relationships/tags" Target="../tags/tag21.xml"/><Relationship Id="rId21" Type="http://schemas.openxmlformats.org/officeDocument/2006/relationships/tags" Target="../tags/tag39.xml"/><Relationship Id="rId34" Type="http://schemas.openxmlformats.org/officeDocument/2006/relationships/tags" Target="../tags/tag52.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tags" Target="../tags/tag43.xml"/><Relationship Id="rId33" Type="http://schemas.openxmlformats.org/officeDocument/2006/relationships/tags" Target="../tags/tag51.xml"/><Relationship Id="rId38" Type="http://schemas.openxmlformats.org/officeDocument/2006/relationships/tags" Target="../tags/tag56.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29" Type="http://schemas.openxmlformats.org/officeDocument/2006/relationships/tags" Target="../tags/tag47.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tags" Target="../tags/tag42.xml"/><Relationship Id="rId32" Type="http://schemas.openxmlformats.org/officeDocument/2006/relationships/tags" Target="../tags/tag50.xml"/><Relationship Id="rId37" Type="http://schemas.openxmlformats.org/officeDocument/2006/relationships/tags" Target="../tags/tag55.xml"/><Relationship Id="rId40" Type="http://schemas.openxmlformats.org/officeDocument/2006/relationships/notesSlide" Target="../notesSlides/notesSlide4.xml"/><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tags" Target="../tags/tag41.xml"/><Relationship Id="rId28" Type="http://schemas.openxmlformats.org/officeDocument/2006/relationships/tags" Target="../tags/tag46.xml"/><Relationship Id="rId36" Type="http://schemas.openxmlformats.org/officeDocument/2006/relationships/tags" Target="../tags/tag54.xml"/><Relationship Id="rId10" Type="http://schemas.openxmlformats.org/officeDocument/2006/relationships/tags" Target="../tags/tag28.xml"/><Relationship Id="rId19" Type="http://schemas.openxmlformats.org/officeDocument/2006/relationships/tags" Target="../tags/tag37.xml"/><Relationship Id="rId31" Type="http://schemas.openxmlformats.org/officeDocument/2006/relationships/tags" Target="../tags/tag49.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 Id="rId27" Type="http://schemas.openxmlformats.org/officeDocument/2006/relationships/tags" Target="../tags/tag45.xml"/><Relationship Id="rId30" Type="http://schemas.openxmlformats.org/officeDocument/2006/relationships/tags" Target="../tags/tag48.xml"/><Relationship Id="rId35" Type="http://schemas.openxmlformats.org/officeDocument/2006/relationships/tags" Target="../tags/tag53.xml"/></Relationships>
</file>

<file path=ppt/slides/_rels/slide6.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26" Type="http://schemas.openxmlformats.org/officeDocument/2006/relationships/tags" Target="../tags/tag84.xml"/><Relationship Id="rId39" Type="http://schemas.openxmlformats.org/officeDocument/2006/relationships/image" Target="../media/image4.wmf"/><Relationship Id="rId3" Type="http://schemas.openxmlformats.org/officeDocument/2006/relationships/tags" Target="../tags/tag61.xml"/><Relationship Id="rId21" Type="http://schemas.openxmlformats.org/officeDocument/2006/relationships/tags" Target="../tags/tag79.xml"/><Relationship Id="rId34" Type="http://schemas.openxmlformats.org/officeDocument/2006/relationships/tags" Target="../tags/tag92.xml"/><Relationship Id="rId42" Type="http://schemas.openxmlformats.org/officeDocument/2006/relationships/oleObject" Target="../embeddings/oleObject3.bin"/><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tags" Target="../tags/tag83.xml"/><Relationship Id="rId33" Type="http://schemas.openxmlformats.org/officeDocument/2006/relationships/tags" Target="../tags/tag91.xml"/><Relationship Id="rId38" Type="http://schemas.openxmlformats.org/officeDocument/2006/relationships/oleObject" Target="../embeddings/oleObject1.bin"/><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29" Type="http://schemas.openxmlformats.org/officeDocument/2006/relationships/tags" Target="../tags/tag87.xml"/><Relationship Id="rId41" Type="http://schemas.openxmlformats.org/officeDocument/2006/relationships/image" Target="../media/image5.wmf"/><Relationship Id="rId1" Type="http://schemas.openxmlformats.org/officeDocument/2006/relationships/vmlDrawing" Target="../drawings/vmlDrawing1.v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tags" Target="../tags/tag82.xml"/><Relationship Id="rId32" Type="http://schemas.openxmlformats.org/officeDocument/2006/relationships/tags" Target="../tags/tag90.xml"/><Relationship Id="rId37" Type="http://schemas.openxmlformats.org/officeDocument/2006/relationships/notesSlide" Target="../notesSlides/notesSlide5.xml"/><Relationship Id="rId40" Type="http://schemas.openxmlformats.org/officeDocument/2006/relationships/oleObject" Target="../embeddings/oleObject2.bin"/><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28" Type="http://schemas.openxmlformats.org/officeDocument/2006/relationships/tags" Target="../tags/tag86.xml"/><Relationship Id="rId36" Type="http://schemas.openxmlformats.org/officeDocument/2006/relationships/slideLayout" Target="../slideLayouts/slideLayout1.xml"/><Relationship Id="rId10" Type="http://schemas.openxmlformats.org/officeDocument/2006/relationships/tags" Target="../tags/tag68.xml"/><Relationship Id="rId19" Type="http://schemas.openxmlformats.org/officeDocument/2006/relationships/tags" Target="../tags/tag77.xml"/><Relationship Id="rId31" Type="http://schemas.openxmlformats.org/officeDocument/2006/relationships/tags" Target="../tags/tag89.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 Id="rId27" Type="http://schemas.openxmlformats.org/officeDocument/2006/relationships/tags" Target="../tags/tag85.xml"/><Relationship Id="rId30" Type="http://schemas.openxmlformats.org/officeDocument/2006/relationships/tags" Target="../tags/tag88.xml"/><Relationship Id="rId35" Type="http://schemas.openxmlformats.org/officeDocument/2006/relationships/tags" Target="../tags/tag93.xml"/><Relationship Id="rId43" Type="http://schemas.openxmlformats.org/officeDocument/2006/relationships/image" Target="../media/image6.wmf"/></Relationships>
</file>

<file path=ppt/slides/_rels/slide7.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12" Type="http://schemas.openxmlformats.org/officeDocument/2006/relationships/image" Target="../media/image7.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notesSlide" Target="../notesSlides/notesSlide6.xml"/><Relationship Id="rId5" Type="http://schemas.openxmlformats.org/officeDocument/2006/relationships/tags" Target="../tags/tag101.xml"/><Relationship Id="rId10" Type="http://schemas.openxmlformats.org/officeDocument/2006/relationships/slideLayout" Target="../slideLayouts/slideLayout1.xml"/><Relationship Id="rId4" Type="http://schemas.openxmlformats.org/officeDocument/2006/relationships/tags" Target="../tags/tag100.xml"/><Relationship Id="rId9" Type="http://schemas.openxmlformats.org/officeDocument/2006/relationships/tags" Target="../tags/tag105.xml"/></Relationships>
</file>

<file path=ppt/slides/_rels/slide8.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tags" Target="../tags/tag120.xml"/><Relationship Id="rId18" Type="http://schemas.openxmlformats.org/officeDocument/2006/relationships/notesSlide" Target="../notesSlides/notesSlide7.xml"/><Relationship Id="rId3" Type="http://schemas.openxmlformats.org/officeDocument/2006/relationships/tags" Target="../tags/tag110.xml"/><Relationship Id="rId21" Type="http://schemas.openxmlformats.org/officeDocument/2006/relationships/image" Target="../media/image8.wmf"/><Relationship Id="rId7" Type="http://schemas.openxmlformats.org/officeDocument/2006/relationships/tags" Target="../tags/tag114.xml"/><Relationship Id="rId12" Type="http://schemas.openxmlformats.org/officeDocument/2006/relationships/tags" Target="../tags/tag119.xml"/><Relationship Id="rId17" Type="http://schemas.openxmlformats.org/officeDocument/2006/relationships/slideLayout" Target="../slideLayouts/slideLayout1.xml"/><Relationship Id="rId2" Type="http://schemas.openxmlformats.org/officeDocument/2006/relationships/tags" Target="../tags/tag109.xml"/><Relationship Id="rId16" Type="http://schemas.openxmlformats.org/officeDocument/2006/relationships/tags" Target="../tags/tag123.xml"/><Relationship Id="rId20" Type="http://schemas.openxmlformats.org/officeDocument/2006/relationships/oleObject" Target="../embeddings/oleObject4.bin"/><Relationship Id="rId1" Type="http://schemas.openxmlformats.org/officeDocument/2006/relationships/vmlDrawing" Target="../drawings/vmlDrawing2.vml"/><Relationship Id="rId6" Type="http://schemas.openxmlformats.org/officeDocument/2006/relationships/tags" Target="../tags/tag113.xml"/><Relationship Id="rId11" Type="http://schemas.openxmlformats.org/officeDocument/2006/relationships/tags" Target="../tags/tag118.xml"/><Relationship Id="rId5" Type="http://schemas.openxmlformats.org/officeDocument/2006/relationships/tags" Target="../tags/tag112.xml"/><Relationship Id="rId15" Type="http://schemas.openxmlformats.org/officeDocument/2006/relationships/tags" Target="../tags/tag122.xml"/><Relationship Id="rId23" Type="http://schemas.openxmlformats.org/officeDocument/2006/relationships/image" Target="../media/image9.wmf"/><Relationship Id="rId10" Type="http://schemas.openxmlformats.org/officeDocument/2006/relationships/tags" Target="../tags/tag117.xml"/><Relationship Id="rId19" Type="http://schemas.openxmlformats.org/officeDocument/2006/relationships/image" Target="../media/image10.png"/><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tags" Target="../tags/tag121.xml"/><Relationship Id="rId22"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slideLayout" Target="../slideLayouts/slideLayout1.xml"/><Relationship Id="rId18" Type="http://schemas.openxmlformats.org/officeDocument/2006/relationships/image" Target="../media/image12.wmf"/><Relationship Id="rId3" Type="http://schemas.openxmlformats.org/officeDocument/2006/relationships/tags" Target="../tags/tag128.xml"/><Relationship Id="rId21" Type="http://schemas.openxmlformats.org/officeDocument/2006/relationships/image" Target="../media/image10.png"/><Relationship Id="rId7" Type="http://schemas.openxmlformats.org/officeDocument/2006/relationships/tags" Target="../tags/tag132.xml"/><Relationship Id="rId12" Type="http://schemas.openxmlformats.org/officeDocument/2006/relationships/tags" Target="../tags/tag137.xml"/><Relationship Id="rId17" Type="http://schemas.openxmlformats.org/officeDocument/2006/relationships/oleObject" Target="../embeddings/oleObject7.bin"/><Relationship Id="rId2" Type="http://schemas.openxmlformats.org/officeDocument/2006/relationships/tags" Target="../tags/tag127.xml"/><Relationship Id="rId16" Type="http://schemas.openxmlformats.org/officeDocument/2006/relationships/image" Target="../media/image11.wmf"/><Relationship Id="rId20" Type="http://schemas.openxmlformats.org/officeDocument/2006/relationships/image" Target="../media/image13.wmf"/><Relationship Id="rId1" Type="http://schemas.openxmlformats.org/officeDocument/2006/relationships/vmlDrawing" Target="../drawings/vmlDrawing3.vml"/><Relationship Id="rId6" Type="http://schemas.openxmlformats.org/officeDocument/2006/relationships/tags" Target="../tags/tag131.xml"/><Relationship Id="rId11" Type="http://schemas.openxmlformats.org/officeDocument/2006/relationships/tags" Target="../tags/tag136.xml"/><Relationship Id="rId5" Type="http://schemas.openxmlformats.org/officeDocument/2006/relationships/tags" Target="../tags/tag130.xml"/><Relationship Id="rId15" Type="http://schemas.openxmlformats.org/officeDocument/2006/relationships/oleObject" Target="../embeddings/oleObject6.bin"/><Relationship Id="rId10" Type="http://schemas.openxmlformats.org/officeDocument/2006/relationships/tags" Target="../tags/tag135.xml"/><Relationship Id="rId19" Type="http://schemas.openxmlformats.org/officeDocument/2006/relationships/oleObject" Target="../embeddings/oleObject8.bin"/><Relationship Id="rId4" Type="http://schemas.openxmlformats.org/officeDocument/2006/relationships/tags" Target="../tags/tag129.xml"/><Relationship Id="rId9" Type="http://schemas.openxmlformats.org/officeDocument/2006/relationships/tags" Target="../tags/tag134.xml"/><Relationship Id="rId1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9589" y="2685077"/>
            <a:ext cx="1882804" cy="6250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1062" tIns="61062" rIns="61062" bIns="61062" numCol="1" spcCol="50886" rtlCol="0" anchor="t">
            <a:spAutoFit/>
          </a:bodyPr>
          <a:lstStyle/>
          <a:p>
            <a:pPr latinLnBrk="1" hangingPunct="0">
              <a:spcBef>
                <a:spcPct val="0"/>
              </a:spcBef>
              <a:spcAft>
                <a:spcPct val="0"/>
              </a:spcAft>
            </a:pPr>
            <a:r>
              <a:rPr lang="zh-CN" altLang="en-US" sz="3200" b="1">
                <a:solidFill>
                  <a:schemeClr val="bg1"/>
                </a:solidFill>
                <a:latin typeface="微软雅黑" panose="020B0503020204020204" charset="-122"/>
                <a:ea typeface="微软雅黑" panose="020B0503020204020204" charset="-122"/>
                <a:sym typeface="Arial"/>
              </a:rPr>
              <a:t>初中历史</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2" y="1104806"/>
            <a:ext cx="5837448" cy="5841293"/>
          </a:xfrm>
          <a:prstGeom prst="rect">
            <a:avLst/>
          </a:prstGeom>
        </p:spPr>
      </p:pic>
      <p:sp>
        <p:nvSpPr>
          <p:cNvPr id="6" name="标题 1"/>
          <p:cNvSpPr txBox="1"/>
          <p:nvPr/>
        </p:nvSpPr>
        <p:spPr>
          <a:xfrm>
            <a:off x="5150197" y="2461176"/>
            <a:ext cx="7056524" cy="2338419"/>
          </a:xfrm>
          <a:prstGeom prst="rect">
            <a:avLst/>
          </a:prstGeom>
          <a:noFill/>
          <a:ln w="9525">
            <a:noFill/>
            <a:miter/>
          </a:ln>
        </p:spPr>
        <p:txBody>
          <a:bodyPr lIns="122127" tIns="61064" rIns="122127" bIns="61064"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rgbClr val="000000"/>
                </a:solidFill>
                <a:latin typeface="Arial" panose="020B0604020202020204" pitchFamily="34" charset="0"/>
                <a:ea typeface="宋体" panose="02010600030101010101" pitchFamily="2" charset="-122"/>
                <a:cs typeface="Arial" panose="020B0604020202020204" pitchFamily="34" charset="0"/>
              </a:defRPr>
            </a:lvl1pPr>
          </a:lstStyle>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人教版•物理</a:t>
            </a: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九</a:t>
            </a:r>
            <a:r>
              <a:rPr lang="zh-CN" altLang="en-US" sz="6400" b="1" dirty="0" smtClean="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年级</a:t>
            </a:r>
            <a:r>
              <a:rPr lang="zh-CN" altLang="en-US" sz="4800" b="1" dirty="0" smtClean="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rPr>
              <a:t> </a:t>
            </a:r>
            <a:endParaRPr lang="zh-CN" altLang="en-US" sz="4800" b="1" dirty="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766">
            <a:off x="530839" y="2058529"/>
            <a:ext cx="4681962" cy="3585788"/>
          </a:xfrm>
          <a:prstGeom prst="rect">
            <a:avLst/>
          </a:prstGeom>
        </p:spPr>
      </p:pic>
    </p:spTree>
    <p:extLst>
      <p:ext uri="{BB962C8B-B14F-4D97-AF65-F5344CB8AC3E}">
        <p14:creationId xmlns:p14="http://schemas.microsoft.com/office/powerpoint/2010/main" val="16068247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3"/>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4"/>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5"/>
            </p:custDataLst>
          </p:nvPr>
        </p:nvSpPr>
        <p:spPr>
          <a:xfrm>
            <a:off x="190297" y="2258484"/>
            <a:ext cx="1807819"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随讲随练</a:t>
            </a:r>
            <a:r>
              <a:rPr lang="en-US" altLang="zh-CN" sz="2400">
                <a:latin typeface="微软雅黑" panose="020B0503020204020204" charset="-122"/>
                <a:ea typeface="微软雅黑" panose="020B0503020204020204" charset="-122"/>
              </a:rPr>
              <a:t>2</a:t>
            </a:r>
          </a:p>
        </p:txBody>
      </p:sp>
      <p:sp>
        <p:nvSpPr>
          <p:cNvPr id="14344" name="TextBox 23"/>
          <p:cNvSpPr txBox="1"/>
          <p:nvPr>
            <p:custDataLst>
              <p:tags r:id="rId6"/>
            </p:custDataLst>
          </p:nvPr>
        </p:nvSpPr>
        <p:spPr>
          <a:xfrm>
            <a:off x="1998117" y="2050227"/>
            <a:ext cx="9834310" cy="2914297"/>
          </a:xfrm>
          <a:prstGeom prst="rect">
            <a:avLst/>
          </a:prstGeom>
          <a:noFill/>
          <a:ln w="9525">
            <a:noFill/>
          </a:ln>
        </p:spPr>
        <p:txBody>
          <a:bodyPr wrap="square" anchor="t">
            <a:spAutoFit/>
          </a:bodyPr>
          <a:lstStyle/>
          <a:p>
            <a:pPr>
              <a:lnSpc>
                <a:spcPct val="150000"/>
              </a:lnSpc>
            </a:pPr>
            <a:r>
              <a:rPr lang="zh-CN" altLang="zh-CN" sz="2400">
                <a:latin typeface="微软雅黑" panose="020B0503020204020204" charset="-122"/>
                <a:ea typeface="微软雅黑" panose="020B0503020204020204" charset="-122"/>
                <a:cs typeface="微软雅黑" panose="020B0503020204020204" charset="-122"/>
              </a:rPr>
              <a:t>如图所示，电源电压保持不变，只闭合开关</a:t>
            </a:r>
            <a:r>
              <a:rPr lang="en-US" altLang="zh-CN" sz="2400">
                <a:latin typeface="微软雅黑" panose="020B0503020204020204" charset="-122"/>
                <a:ea typeface="微软雅黑" panose="020B0503020204020204" charset="-122"/>
                <a:cs typeface="微软雅黑" panose="020B0503020204020204" charset="-122"/>
              </a:rPr>
              <a:t>S</a:t>
            </a:r>
            <a:r>
              <a:rPr lang="zh-CN" altLang="zh-CN" sz="2400">
                <a:latin typeface="微软雅黑" panose="020B0503020204020204" charset="-122"/>
                <a:ea typeface="微软雅黑" panose="020B0503020204020204" charset="-122"/>
                <a:cs typeface="微软雅黑" panose="020B0503020204020204" charset="-122"/>
              </a:rPr>
              <a:t>时，电流表的示数为</a:t>
            </a:r>
            <a:r>
              <a:rPr lang="en-US" altLang="zh-CN" sz="2400">
                <a:latin typeface="微软雅黑" panose="020B0503020204020204" charset="-122"/>
                <a:ea typeface="微软雅黑" panose="020B0503020204020204" charset="-122"/>
                <a:cs typeface="微软雅黑" panose="020B0503020204020204" charset="-122"/>
              </a:rPr>
              <a:t>0.2 A</a:t>
            </a:r>
            <a:r>
              <a:rPr lang="zh-CN" altLang="zh-CN" sz="2400">
                <a:latin typeface="微软雅黑" panose="020B0503020204020204" charset="-122"/>
                <a:ea typeface="微软雅黑" panose="020B0503020204020204" charset="-122"/>
                <a:cs typeface="微软雅黑" panose="020B0503020204020204" charset="-122"/>
              </a:rPr>
              <a:t>，若再闭合开关</a:t>
            </a:r>
            <a:r>
              <a:rPr lang="en-US" altLang="zh-CN" sz="2400">
                <a:latin typeface="微软雅黑" panose="020B0503020204020204" charset="-122"/>
                <a:ea typeface="微软雅黑" panose="020B0503020204020204" charset="-122"/>
                <a:cs typeface="微软雅黑" panose="020B0503020204020204" charset="-122"/>
              </a:rPr>
              <a:t>S</a:t>
            </a:r>
            <a:r>
              <a:rPr lang="en-US" altLang="zh-CN" sz="2400" baseline="-25000">
                <a:latin typeface="微软雅黑" panose="020B0503020204020204" charset="-122"/>
                <a:ea typeface="微软雅黑" panose="020B0503020204020204" charset="-122"/>
                <a:cs typeface="微软雅黑" panose="020B0503020204020204" charset="-122"/>
              </a:rPr>
              <a:t>1</a:t>
            </a:r>
            <a:r>
              <a:rPr lang="zh-CN" altLang="zh-CN" sz="2400">
                <a:latin typeface="微软雅黑" panose="020B0503020204020204" charset="-122"/>
                <a:ea typeface="微软雅黑" panose="020B0503020204020204" charset="-122"/>
                <a:cs typeface="微软雅黑" panose="020B0503020204020204" charset="-122"/>
              </a:rPr>
              <a:t>，发现电流表的示数为</a:t>
            </a:r>
            <a:r>
              <a:rPr lang="en-US" altLang="zh-CN" sz="2400">
                <a:latin typeface="微软雅黑" panose="020B0503020204020204" charset="-122"/>
                <a:ea typeface="微软雅黑" panose="020B0503020204020204" charset="-122"/>
                <a:cs typeface="微软雅黑" panose="020B0503020204020204" charset="-122"/>
              </a:rPr>
              <a:t>0.5 A</a:t>
            </a:r>
            <a:r>
              <a:rPr lang="zh-CN" altLang="zh-CN" sz="2400">
                <a:latin typeface="微软雅黑" panose="020B0503020204020204" charset="-122"/>
                <a:ea typeface="微软雅黑" panose="020B0503020204020204" charset="-122"/>
                <a:cs typeface="微软雅黑" panose="020B0503020204020204" charset="-122"/>
              </a:rPr>
              <a:t>，此时通过</a:t>
            </a:r>
            <a:r>
              <a:rPr lang="en-US" altLang="zh-CN" sz="2400">
                <a:latin typeface="微软雅黑" panose="020B0503020204020204" charset="-122"/>
                <a:ea typeface="微软雅黑" panose="020B0503020204020204" charset="-122"/>
                <a:cs typeface="微软雅黑" panose="020B0503020204020204" charset="-122"/>
              </a:rPr>
              <a:t>R</a:t>
            </a:r>
            <a:r>
              <a:rPr lang="en-US" altLang="zh-CN" sz="2400" baseline="-25000">
                <a:latin typeface="微软雅黑" panose="020B0503020204020204" charset="-122"/>
                <a:ea typeface="微软雅黑" panose="020B0503020204020204" charset="-122"/>
                <a:cs typeface="微软雅黑" panose="020B0503020204020204" charset="-122"/>
              </a:rPr>
              <a:t>1</a:t>
            </a:r>
            <a:r>
              <a:rPr lang="zh-CN" altLang="zh-CN" sz="2400">
                <a:latin typeface="微软雅黑" panose="020B0503020204020204" charset="-122"/>
                <a:ea typeface="微软雅黑" panose="020B0503020204020204" charset="-122"/>
                <a:cs typeface="微软雅黑" panose="020B0503020204020204" charset="-122"/>
              </a:rPr>
              <a:t>的电流为</a:t>
            </a:r>
            <a:r>
              <a:rPr lang="en-US" altLang="zh-CN" sz="2400">
                <a:latin typeface="微软雅黑" panose="020B0503020204020204" charset="-122"/>
                <a:ea typeface="微软雅黑" panose="020B0503020204020204" charset="-122"/>
                <a:cs typeface="微软雅黑" panose="020B0503020204020204" charset="-122"/>
              </a:rPr>
              <a:t>I</a:t>
            </a:r>
            <a:r>
              <a:rPr lang="en-US" altLang="zh-CN" sz="2400" baseline="-25000">
                <a:latin typeface="微软雅黑" panose="020B0503020204020204" charset="-122"/>
                <a:ea typeface="微软雅黑" panose="020B0503020204020204" charset="-122"/>
                <a:cs typeface="微软雅黑" panose="020B0503020204020204" charset="-122"/>
              </a:rPr>
              <a:t>1</a:t>
            </a:r>
            <a:r>
              <a:rPr lang="zh-CN" altLang="zh-CN" sz="2400">
                <a:latin typeface="微软雅黑" panose="020B0503020204020204" charset="-122"/>
                <a:ea typeface="微软雅黑" panose="020B0503020204020204" charset="-122"/>
                <a:cs typeface="微软雅黑" panose="020B0503020204020204" charset="-122"/>
              </a:rPr>
              <a:t>，通过</a:t>
            </a:r>
            <a:r>
              <a:rPr lang="en-US" altLang="zh-CN" sz="2400">
                <a:latin typeface="微软雅黑" panose="020B0503020204020204" charset="-122"/>
                <a:ea typeface="微软雅黑" panose="020B0503020204020204" charset="-122"/>
                <a:cs typeface="微软雅黑" panose="020B0503020204020204" charset="-122"/>
              </a:rPr>
              <a:t>R</a:t>
            </a:r>
            <a:r>
              <a:rPr lang="en-US" altLang="zh-CN" sz="2400" baseline="-25000">
                <a:latin typeface="微软雅黑" panose="020B0503020204020204" charset="-122"/>
                <a:ea typeface="微软雅黑" panose="020B0503020204020204" charset="-122"/>
                <a:cs typeface="微软雅黑" panose="020B0503020204020204" charset="-122"/>
              </a:rPr>
              <a:t>2</a:t>
            </a:r>
            <a:r>
              <a:rPr lang="zh-CN" altLang="zh-CN" sz="2400">
                <a:latin typeface="微软雅黑" panose="020B0503020204020204" charset="-122"/>
                <a:ea typeface="微软雅黑" panose="020B0503020204020204" charset="-122"/>
                <a:cs typeface="微软雅黑" panose="020B0503020204020204" charset="-122"/>
              </a:rPr>
              <a:t>的电流为</a:t>
            </a:r>
            <a:r>
              <a:rPr lang="en-US" altLang="zh-CN" sz="2400">
                <a:latin typeface="微软雅黑" panose="020B0503020204020204" charset="-122"/>
                <a:ea typeface="微软雅黑" panose="020B0503020204020204" charset="-122"/>
                <a:cs typeface="微软雅黑" panose="020B0503020204020204" charset="-122"/>
              </a:rPr>
              <a:t>I</a:t>
            </a:r>
            <a:r>
              <a:rPr lang="en-US" altLang="zh-CN" sz="2400" baseline="-25000">
                <a:latin typeface="微软雅黑" panose="020B0503020204020204" charset="-122"/>
                <a:ea typeface="微软雅黑" panose="020B0503020204020204" charset="-122"/>
                <a:cs typeface="微软雅黑" panose="020B0503020204020204" charset="-122"/>
              </a:rPr>
              <a:t>2</a:t>
            </a:r>
            <a:r>
              <a:rPr lang="zh-CN" altLang="zh-CN" sz="2400">
                <a:latin typeface="微软雅黑" panose="020B0503020204020204" charset="-122"/>
                <a:ea typeface="微软雅黑" panose="020B0503020204020204" charset="-122"/>
                <a:cs typeface="微软雅黑" panose="020B0503020204020204" charset="-122"/>
              </a:rPr>
              <a:t>，则</a:t>
            </a:r>
            <a:r>
              <a:rPr lang="en-US" altLang="zh-CN"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rPr>
              <a:t>　　</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a:t>
            </a:r>
            <a:endParaRPr lang="zh-CN" altLang="zh-CN"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A</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I</a:t>
            </a:r>
            <a:r>
              <a:rPr lang="en-US" altLang="zh-CN" sz="2400" baseline="-25000">
                <a:latin typeface="微软雅黑" panose="020B0503020204020204" charset="-122"/>
                <a:ea typeface="微软雅黑" panose="020B0503020204020204" charset="-122"/>
                <a:cs typeface="微软雅黑" panose="020B0503020204020204" charset="-122"/>
              </a:rPr>
              <a:t>1</a:t>
            </a:r>
            <a:r>
              <a:rPr lang="en-US" altLang="zh-CN" sz="2400">
                <a:latin typeface="微软雅黑" panose="020B0503020204020204" charset="-122"/>
                <a:ea typeface="微软雅黑" panose="020B0503020204020204" charset="-122"/>
                <a:cs typeface="微软雅黑" panose="020B0503020204020204" charset="-122"/>
              </a:rPr>
              <a:t>∶I</a:t>
            </a:r>
            <a:r>
              <a:rPr lang="en-US" altLang="zh-CN" sz="2400" baseline="-25000">
                <a:latin typeface="微软雅黑" panose="020B0503020204020204" charset="-122"/>
                <a:ea typeface="微软雅黑" panose="020B0503020204020204" charset="-122"/>
                <a:cs typeface="微软雅黑" panose="020B0503020204020204" charset="-122"/>
              </a:rPr>
              <a:t>2</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2∶5      B</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I</a:t>
            </a:r>
            <a:r>
              <a:rPr lang="en-US" altLang="zh-CN" sz="2400" baseline="-25000">
                <a:latin typeface="微软雅黑" panose="020B0503020204020204" charset="-122"/>
                <a:ea typeface="微软雅黑" panose="020B0503020204020204" charset="-122"/>
                <a:cs typeface="微软雅黑" panose="020B0503020204020204" charset="-122"/>
              </a:rPr>
              <a:t>1</a:t>
            </a:r>
            <a:r>
              <a:rPr lang="en-US" altLang="zh-CN" sz="2400">
                <a:latin typeface="微软雅黑" panose="020B0503020204020204" charset="-122"/>
                <a:ea typeface="微软雅黑" panose="020B0503020204020204" charset="-122"/>
                <a:cs typeface="微软雅黑" panose="020B0503020204020204" charset="-122"/>
              </a:rPr>
              <a:t>∶I</a:t>
            </a:r>
            <a:r>
              <a:rPr lang="en-US" altLang="zh-CN" sz="2400" baseline="-25000">
                <a:latin typeface="微软雅黑" panose="020B0503020204020204" charset="-122"/>
                <a:ea typeface="微软雅黑" panose="020B0503020204020204" charset="-122"/>
                <a:cs typeface="微软雅黑" panose="020B0503020204020204" charset="-122"/>
              </a:rPr>
              <a:t>2</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3∶5</a:t>
            </a:r>
            <a:endParaRPr lang="zh-CN" altLang="zh-CN"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C</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R</a:t>
            </a:r>
            <a:r>
              <a:rPr lang="en-US" altLang="zh-CN" sz="2400" baseline="-25000">
                <a:latin typeface="微软雅黑" panose="020B0503020204020204" charset="-122"/>
                <a:ea typeface="微软雅黑" panose="020B0503020204020204" charset="-122"/>
                <a:cs typeface="微软雅黑" panose="020B0503020204020204" charset="-122"/>
              </a:rPr>
              <a:t>1</a:t>
            </a:r>
            <a:r>
              <a:rPr lang="en-US" altLang="zh-CN" sz="2400">
                <a:latin typeface="微软雅黑" panose="020B0503020204020204" charset="-122"/>
                <a:ea typeface="微软雅黑" panose="020B0503020204020204" charset="-122"/>
                <a:cs typeface="微软雅黑" panose="020B0503020204020204" charset="-122"/>
              </a:rPr>
              <a:t>∶R</a:t>
            </a:r>
            <a:r>
              <a:rPr lang="en-US" altLang="zh-CN" sz="2400" baseline="-25000">
                <a:latin typeface="微软雅黑" panose="020B0503020204020204" charset="-122"/>
                <a:ea typeface="微软雅黑" panose="020B0503020204020204" charset="-122"/>
                <a:cs typeface="微软雅黑" panose="020B0503020204020204" charset="-122"/>
              </a:rPr>
              <a:t>2</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3∶2    D</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R</a:t>
            </a:r>
            <a:r>
              <a:rPr lang="en-US" altLang="zh-CN" sz="2400" baseline="-25000">
                <a:latin typeface="微软雅黑" panose="020B0503020204020204" charset="-122"/>
                <a:ea typeface="微软雅黑" panose="020B0503020204020204" charset="-122"/>
                <a:cs typeface="微软雅黑" panose="020B0503020204020204" charset="-122"/>
              </a:rPr>
              <a:t>1</a:t>
            </a:r>
            <a:r>
              <a:rPr lang="en-US" altLang="zh-CN" sz="2400">
                <a:latin typeface="微软雅黑" panose="020B0503020204020204" charset="-122"/>
                <a:ea typeface="微软雅黑" panose="020B0503020204020204" charset="-122"/>
                <a:cs typeface="微软雅黑" panose="020B0503020204020204" charset="-122"/>
              </a:rPr>
              <a:t>∶R</a:t>
            </a:r>
            <a:r>
              <a:rPr lang="en-US" altLang="zh-CN" sz="2400" baseline="-25000">
                <a:latin typeface="微软雅黑" panose="020B0503020204020204" charset="-122"/>
                <a:ea typeface="微软雅黑" panose="020B0503020204020204" charset="-122"/>
                <a:cs typeface="微软雅黑" panose="020B0503020204020204" charset="-122"/>
              </a:rPr>
              <a:t>2</a:t>
            </a:r>
            <a:r>
              <a:rPr lang="zh-CN" altLang="zh-CN"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2∶3</a:t>
            </a:r>
            <a:endParaRPr lang="zh-CN" altLang="zh-CN" sz="2400">
              <a:latin typeface="微软雅黑" panose="020B0503020204020204" charset="-122"/>
              <a:ea typeface="微软雅黑" panose="020B0503020204020204" charset="-122"/>
              <a:cs typeface="微软雅黑" panose="020B0503020204020204" charset="-122"/>
            </a:endParaRPr>
          </a:p>
        </p:txBody>
      </p:sp>
      <p:pic>
        <p:nvPicPr>
          <p:cNvPr id="14346" name="Picture 15" descr="HH430"/>
          <p:cNvPicPr>
            <a:picLocks noChangeAspect="1"/>
          </p:cNvPicPr>
          <p:nvPr>
            <p:custDataLst>
              <p:tags r:id="rId7"/>
            </p:custDataLst>
          </p:nvPr>
        </p:nvPicPr>
        <p:blipFill>
          <a:blip r:embed="rId13"/>
          <a:stretch>
            <a:fillRect/>
          </a:stretch>
        </p:blipFill>
        <p:spPr>
          <a:xfrm>
            <a:off x="8178351" y="3198224"/>
            <a:ext cx="2646511" cy="1927343"/>
          </a:xfrm>
          <a:prstGeom prst="rect">
            <a:avLst/>
          </a:prstGeom>
          <a:noFill/>
          <a:ln w="9525">
            <a:noFill/>
          </a:ln>
        </p:spPr>
      </p:pic>
      <p:sp>
        <p:nvSpPr>
          <p:cNvPr id="26" name="Rectangle 3"/>
          <p:cNvSpPr>
            <a:spLocks noChangeArrowheads="1"/>
          </p:cNvSpPr>
          <p:nvPr>
            <p:custDataLst>
              <p:tags r:id="rId8"/>
            </p:custDataLst>
          </p:nvPr>
        </p:nvSpPr>
        <p:spPr bwMode="auto">
          <a:xfrm>
            <a:off x="555138" y="4964525"/>
            <a:ext cx="11277289" cy="1785702"/>
          </a:xfrm>
          <a:prstGeom prst="rect">
            <a:avLst/>
          </a:prstGeom>
          <a:noFill/>
          <a:ln w="9525">
            <a:noFill/>
            <a:miter lim="800000"/>
          </a:ln>
          <a:effectLst/>
        </p:spPr>
        <p:txBody>
          <a:bodyPr wrap="square" anchor="ctr">
            <a:spAutoFit/>
          </a:bodyPr>
          <a:lstStyle/>
          <a:p>
            <a:pPr marL="0" marR="0" lvl="0" indent="0" algn="l" defTabSz="4572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只闭合开关</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S</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时，只有</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R</a:t>
            </a:r>
            <a:r>
              <a:rPr kumimoji="0" lang="en-US" altLang="zh-CN" sz="2400" u="none" strike="noStrike" kern="1200" cap="none" spc="0" normalizeH="0" baseline="-2500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接入电路，通过</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R</a:t>
            </a:r>
            <a:r>
              <a:rPr kumimoji="0" lang="en-US" altLang="zh-CN" sz="2400" u="none" strike="noStrike" kern="1200" cap="none" spc="0" normalizeH="0" baseline="-2500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的电流</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  I</a:t>
            </a:r>
            <a:r>
              <a:rPr kumimoji="0" lang="en-US" altLang="zh-CN" sz="2400" u="none" strike="noStrike" kern="1200" cap="none" spc="0" normalizeH="0" baseline="-2500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0.2 A</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p>
          <a:p>
            <a:pPr marL="0" marR="0" lvl="0" indent="0" algn="l" defTabSz="4572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再闭合开关</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S</a:t>
            </a:r>
            <a:r>
              <a:rPr kumimoji="0" lang="en-US" altLang="zh-CN" sz="2400" u="none" strike="noStrike" kern="1200" cap="none" spc="0" normalizeH="0" baseline="-2500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，两电阻并联，总电流</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I</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0.5 A</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p>
          <a:p>
            <a:pPr marL="0" marR="0" lvl="0" indent="0" algn="l" defTabSz="457200" rtl="0" eaLnBrk="0" fontAlgn="base" latinLnBrk="0" hangingPunct="0">
              <a:lnSpc>
                <a:spcPct val="150000"/>
              </a:lnSpc>
              <a:spcBef>
                <a:spcPct val="0"/>
              </a:spcBef>
              <a:spcAft>
                <a:spcPct val="0"/>
              </a:spcAft>
              <a:buClrTx/>
              <a:buSzTx/>
              <a:buFont typeface="Arial" panose="020B0604020202020204" pitchFamily="34" charset="0"/>
              <a:buNone/>
              <a:defRPr/>
            </a:pP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故通过</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R</a:t>
            </a:r>
            <a:r>
              <a:rPr kumimoji="0" lang="en-US" altLang="zh-CN" sz="2400" u="none" strike="noStrike" kern="1200" cap="none" spc="0" normalizeH="0" baseline="-2500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的电流</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I</a:t>
            </a:r>
            <a:r>
              <a:rPr kumimoji="0" lang="en-US" altLang="zh-CN" sz="2400" u="none" strike="noStrike" kern="1200" cap="none" spc="0" normalizeH="0" baseline="-2500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I</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I</a:t>
            </a:r>
            <a:r>
              <a:rPr kumimoji="0" lang="en-US" altLang="zh-CN" sz="2400" u="none" strike="noStrike" kern="1200" cap="none" spc="0" normalizeH="0" baseline="-2500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0.5 A</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0.2 A</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0.3 A</a:t>
            </a:r>
            <a:r>
              <a:rPr kumimoji="0" lang="zh-CN"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。可见</a:t>
            </a:r>
            <a:endParaRPr kumimoji="0" lang="en-US" altLang="zh-CN" sz="240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p:txBody>
      </p:sp>
      <p:graphicFrame>
        <p:nvGraphicFramePr>
          <p:cNvPr id="2" name="Object 2"/>
          <p:cNvGraphicFramePr>
            <a:graphicFrameLocks noChangeAspect="1"/>
          </p:cNvGraphicFramePr>
          <p:nvPr>
            <p:custDataLst>
              <p:tags r:id="rId9"/>
            </p:custDataLst>
          </p:nvPr>
        </p:nvGraphicFramePr>
        <p:xfrm>
          <a:off x="7937330" y="5915907"/>
          <a:ext cx="2887533" cy="834319"/>
        </p:xfrm>
        <a:graphic>
          <a:graphicData uri="http://schemas.openxmlformats.org/presentationml/2006/ole">
            <mc:AlternateContent xmlns:mc="http://schemas.openxmlformats.org/markup-compatibility/2006">
              <mc:Choice xmlns:v="urn:schemas-microsoft-com:vml" Requires="v">
                <p:oleObj spid="_x0000_s14338" r:id="rId14" imgW="1536700" imgH="431800" progId="Equation.DSMT4">
                  <p:embed/>
                </p:oleObj>
              </mc:Choice>
              <mc:Fallback>
                <p:oleObj r:id="rId14" imgW="1536700" imgH="431800" progId="Equation.DSMT4">
                  <p:embed/>
                  <p:pic>
                    <p:nvPicPr>
                      <p:cNvPr id="0" name=""/>
                      <p:cNvPicPr/>
                      <p:nvPr/>
                    </p:nvPicPr>
                    <p:blipFill>
                      <a:blip r:embed="rId15"/>
                      <a:stretch>
                        <a:fillRect/>
                      </a:stretch>
                    </p:blipFill>
                    <p:spPr>
                      <a:xfrm>
                        <a:off x="7937330" y="5915907"/>
                        <a:ext cx="2887533" cy="834319"/>
                      </a:xfrm>
                      <a:prstGeom prst="rect">
                        <a:avLst/>
                      </a:prstGeom>
                      <a:noFill/>
                      <a:ln w="38100">
                        <a:noFill/>
                        <a:miter/>
                      </a:ln>
                    </p:spPr>
                  </p:pic>
                </p:oleObj>
              </mc:Fallback>
            </mc:AlternateContent>
          </a:graphicData>
        </a:graphic>
      </p:graphicFrame>
      <p:sp>
        <p:nvSpPr>
          <p:cNvPr id="7" name="文本框 6"/>
          <p:cNvSpPr txBox="1"/>
          <p:nvPr>
            <p:custDataLst>
              <p:tags r:id="rId10"/>
            </p:custDataLst>
          </p:nvPr>
        </p:nvSpPr>
        <p:spPr>
          <a:xfrm>
            <a:off x="5247024" y="3404541"/>
            <a:ext cx="418704"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D</a:t>
            </a:r>
          </a:p>
        </p:txBody>
      </p:sp>
    </p:spTree>
    <p:extLst>
      <p:ext uri="{BB962C8B-B14F-4D97-AF65-F5344CB8AC3E}">
        <p14:creationId xmlns:p14="http://schemas.microsoft.com/office/powerpoint/2010/main" val="26856466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000" fill="hold">
                                          <p:stCondLst>
                                            <p:cond delay="0"/>
                                          </p:stCondLst>
                                        </p:cTn>
                                        <p:tgtEl>
                                          <p:spTgt spid="6"/>
                                        </p:tgtEl>
                                        <p:attrNameLst>
                                          <p:attrName>style.visibility</p:attrName>
                                        </p:attrNameLst>
                                      </p:cBhvr>
                                      <p:to>
                                        <p:strVal val="visible"/>
                                      </p:to>
                                    </p:set>
                                    <p:animEffect transition="in" filter="box(in)">
                                      <p:cBhvr>
                                        <p:cTn id="13" dur="1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000" fill="hold">
                                          <p:stCondLst>
                                            <p:cond delay="0"/>
                                          </p:stCondLst>
                                        </p:cTn>
                                        <p:tgtEl>
                                          <p:spTgt spid="14344"/>
                                        </p:tgtEl>
                                        <p:attrNameLst>
                                          <p:attrName>style.visibility</p:attrName>
                                        </p:attrNameLst>
                                      </p:cBhvr>
                                      <p:to>
                                        <p:strVal val="visible"/>
                                      </p:to>
                                    </p:set>
                                    <p:animEffect transition="in" filter="box(in)">
                                      <p:cBhvr>
                                        <p:cTn id="18" dur="1000"/>
                                        <p:tgtEl>
                                          <p:spTgt spid="1434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nodeType="clickEffect">
                                  <p:stCondLst>
                                    <p:cond delay="0"/>
                                  </p:stCondLst>
                                  <p:childTnLst>
                                    <p:set>
                                      <p:cBhvr>
                                        <p:cTn id="22" dur="1000" fill="hold">
                                          <p:stCondLst>
                                            <p:cond delay="0"/>
                                          </p:stCondLst>
                                        </p:cTn>
                                        <p:tgtEl>
                                          <p:spTgt spid="14346"/>
                                        </p:tgtEl>
                                        <p:attrNameLst>
                                          <p:attrName>style.visibility</p:attrName>
                                        </p:attrNameLst>
                                      </p:cBhvr>
                                      <p:to>
                                        <p:strVal val="visible"/>
                                      </p:to>
                                    </p:set>
                                    <p:animEffect transition="in" filter="box(in)">
                                      <p:cBhvr>
                                        <p:cTn id="23" dur="1000"/>
                                        <p:tgtEl>
                                          <p:spTgt spid="1434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6">
                                            <p:txEl>
                                              <p:charRg st="0" end="25"/>
                                            </p:txEl>
                                          </p:spTgt>
                                        </p:tgtEl>
                                        <p:attrNameLst>
                                          <p:attrName>style.visibility</p:attrName>
                                        </p:attrNameLst>
                                      </p:cBhvr>
                                      <p:to>
                                        <p:strVal val="visible"/>
                                      </p:to>
                                    </p:set>
                                    <p:animEffect transition="in" filter="wipe(left)">
                                      <p:cBhvr>
                                        <p:cTn id="28" dur="500"/>
                                        <p:tgtEl>
                                          <p:spTgt spid="26">
                                            <p:txEl>
                                              <p:charRg st="0" end="25"/>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26">
                                            <p:txEl>
                                              <p:charRg st="1" end="1"/>
                                            </p:txEl>
                                          </p:spTgt>
                                        </p:tgtEl>
                                        <p:attrNameLst>
                                          <p:attrName>style.visibility</p:attrName>
                                        </p:attrNameLst>
                                      </p:cBhvr>
                                      <p:to>
                                        <p:strVal val="visible"/>
                                      </p:to>
                                    </p:set>
                                    <p:animEffect transition="in" filter="wipe(left)">
                                      <p:cBhvr>
                                        <p:cTn id="33" dur="500"/>
                                        <p:tgtEl>
                                          <p:spTgt spid="26">
                                            <p:txEl>
                                              <p:charRg st="1" end="1"/>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26">
                                            <p:txEl>
                                              <p:charRg st="2" end="2"/>
                                            </p:txEl>
                                          </p:spTgt>
                                        </p:tgtEl>
                                        <p:attrNameLst>
                                          <p:attrName>style.visibility</p:attrName>
                                        </p:attrNameLst>
                                      </p:cBhvr>
                                      <p:to>
                                        <p:strVal val="visible"/>
                                      </p:to>
                                    </p:set>
                                    <p:animEffect transition="in" filter="wipe(left)">
                                      <p:cBhvr>
                                        <p:cTn id="38" dur="500"/>
                                        <p:tgtEl>
                                          <p:spTgt spid="26">
                                            <p:txEl>
                                              <p:charRg st="2" end="2"/>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2"/>
                                        </p:tgtEl>
                                        <p:attrNameLst>
                                          <p:attrName>style.visibility</p:attrName>
                                        </p:attrNameLst>
                                      </p:cBhvr>
                                      <p:to>
                                        <p:strVal val="visible"/>
                                      </p:to>
                                    </p:set>
                                    <p:animEffect transition="in" filter="checkerboard(across)">
                                      <p:cBhvr>
                                        <p:cTn id="43" dur="1000"/>
                                        <p:tgtEl>
                                          <p:spTgt spid="2"/>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000" fill="hold">
                                          <p:stCondLst>
                                            <p:cond delay="0"/>
                                          </p:stCondLst>
                                        </p:cTn>
                                        <p:tgtEl>
                                          <p:spTgt spid="7"/>
                                        </p:tgtEl>
                                        <p:attrNameLst>
                                          <p:attrName>style.visibility</p:attrName>
                                        </p:attrNameLst>
                                      </p:cBhvr>
                                      <p:to>
                                        <p:strVal val="visible"/>
                                      </p:to>
                                    </p:set>
                                    <p:animEffect transition="in" filter="checkerboard(across)">
                                      <p:cBhvr>
                                        <p:cTn id="4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4344"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3"/>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4"/>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5"/>
            </p:custDataLst>
          </p:nvPr>
        </p:nvSpPr>
        <p:spPr>
          <a:xfrm>
            <a:off x="190297" y="2258484"/>
            <a:ext cx="1807819"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小   结</a:t>
            </a:r>
          </a:p>
        </p:txBody>
      </p:sp>
      <p:graphicFrame>
        <p:nvGraphicFramePr>
          <p:cNvPr id="27" name="表格 26"/>
          <p:cNvGraphicFramePr>
            <a:graphicFrameLocks noGrp="1"/>
          </p:cNvGraphicFramePr>
          <p:nvPr>
            <p:custDataLst>
              <p:tags r:id="rId6"/>
            </p:custDataLst>
          </p:nvPr>
        </p:nvGraphicFramePr>
        <p:xfrm>
          <a:off x="1061125" y="3030715"/>
          <a:ext cx="9976088" cy="3220215"/>
        </p:xfrm>
        <a:graphic>
          <a:graphicData uri="http://schemas.openxmlformats.org/drawingml/2006/table">
            <a:tbl>
              <a:tblPr/>
              <a:tblGrid>
                <a:gridCol w="1759300"/>
                <a:gridCol w="3871468"/>
                <a:gridCol w="4345320"/>
              </a:tblGrid>
              <a:tr h="629944">
                <a:tc>
                  <a:txBody>
                    <a:bodyPr/>
                    <a:lstStyle/>
                    <a:p>
                      <a:pPr algn="ctr">
                        <a:spcAft>
                          <a:spcPct val="0"/>
                        </a:spcAft>
                      </a:pPr>
                      <a:endParaRPr lang="en-US" sz="2400" b="0" kern="100">
                        <a:solidFill>
                          <a:srgbClr val="932387"/>
                        </a:solidFill>
                        <a:latin typeface="微软雅黑" panose="020B0503020204020204" charset="-122"/>
                        <a:ea typeface="微软雅黑" panose="020B0503020204020204" charset="-122"/>
                        <a:cs typeface="Courier New" panose="02070309020205020404"/>
                      </a:endParaRP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spcAft>
                          <a:spcPct val="0"/>
                        </a:spcAft>
                      </a:pPr>
                      <a:r>
                        <a:rPr lang="zh-CN" sz="2400" b="0" kern="100">
                          <a:solidFill>
                            <a:srgbClr val="932387"/>
                          </a:solidFill>
                          <a:latin typeface="微软雅黑" panose="020B0503020204020204" charset="-122"/>
                          <a:ea typeface="微软雅黑" panose="020B0503020204020204" charset="-122"/>
                          <a:cs typeface="Times New Roman" panose="02020603050405020304"/>
                        </a:rPr>
                        <a:t>串联电路</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spcAft>
                          <a:spcPct val="0"/>
                        </a:spcAft>
                      </a:pPr>
                      <a:r>
                        <a:rPr lang="zh-CN" sz="2400" b="0" kern="100">
                          <a:solidFill>
                            <a:srgbClr val="932387"/>
                          </a:solidFill>
                          <a:latin typeface="微软雅黑" panose="020B0503020204020204" charset="-122"/>
                          <a:ea typeface="微软雅黑" panose="020B0503020204020204" charset="-122"/>
                          <a:cs typeface="Times New Roman" panose="02020603050405020304"/>
                        </a:rPr>
                        <a:t>并联电路</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456612">
                <a:tc>
                  <a:txBody>
                    <a:bodyPr/>
                    <a:lstStyle/>
                    <a:p>
                      <a:pPr algn="ctr">
                        <a:spcAft>
                          <a:spcPct val="0"/>
                        </a:spcAft>
                      </a:pPr>
                      <a:r>
                        <a:rPr lang="zh-CN" sz="2400" b="0" kern="100">
                          <a:solidFill>
                            <a:srgbClr val="932387"/>
                          </a:solidFill>
                          <a:latin typeface="微软雅黑" panose="020B0503020204020204" charset="-122"/>
                          <a:ea typeface="微软雅黑" panose="020B0503020204020204" charset="-122"/>
                          <a:cs typeface="Times New Roman" panose="02020603050405020304"/>
                        </a:rPr>
                        <a:t>电流</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ct val="0"/>
                        </a:spcAft>
                      </a:pPr>
                      <a:r>
                        <a:rPr lang="en-US" sz="2400" b="0" kern="100">
                          <a:solidFill>
                            <a:srgbClr val="932387"/>
                          </a:solidFill>
                          <a:latin typeface="微软雅黑" panose="020B0503020204020204" charset="-122"/>
                          <a:ea typeface="微软雅黑" panose="020B0503020204020204" charset="-122"/>
                          <a:cs typeface="微软雅黑" panose="020B0503020204020204" charset="-122"/>
                        </a:rPr>
                        <a:t>I</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I</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1</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I</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2</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ct val="0"/>
                        </a:spcAft>
                      </a:pPr>
                      <a:r>
                        <a:rPr lang="en-US" sz="2400" b="0" kern="100">
                          <a:solidFill>
                            <a:srgbClr val="932387"/>
                          </a:solidFill>
                          <a:latin typeface="微软雅黑" panose="020B0503020204020204" charset="-122"/>
                          <a:ea typeface="微软雅黑" panose="020B0503020204020204" charset="-122"/>
                          <a:cs typeface="微软雅黑" panose="020B0503020204020204" charset="-122"/>
                        </a:rPr>
                        <a:t>I</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I</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1</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I</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2</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906">
                <a:tc>
                  <a:txBody>
                    <a:bodyPr/>
                    <a:lstStyle/>
                    <a:p>
                      <a:pPr algn="ctr">
                        <a:spcAft>
                          <a:spcPct val="0"/>
                        </a:spcAft>
                      </a:pPr>
                      <a:r>
                        <a:rPr lang="zh-CN" sz="2400" b="0" kern="100">
                          <a:solidFill>
                            <a:srgbClr val="932387"/>
                          </a:solidFill>
                          <a:latin typeface="微软雅黑" panose="020B0503020204020204" charset="-122"/>
                          <a:ea typeface="微软雅黑" panose="020B0503020204020204" charset="-122"/>
                          <a:cs typeface="Times New Roman" panose="02020603050405020304"/>
                        </a:rPr>
                        <a:t>电压</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ct val="0"/>
                        </a:spcAft>
                      </a:pPr>
                      <a:r>
                        <a:rPr lang="en-US" sz="2400" b="0" kern="100">
                          <a:solidFill>
                            <a:srgbClr val="932387"/>
                          </a:solidFill>
                          <a:latin typeface="微软雅黑" panose="020B0503020204020204" charset="-122"/>
                          <a:ea typeface="微软雅黑" panose="020B0503020204020204" charset="-122"/>
                          <a:cs typeface="微软雅黑" panose="020B0503020204020204" charset="-122"/>
                        </a:rPr>
                        <a:t>U</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U</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1</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U</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2</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ct val="0"/>
                        </a:spcAft>
                      </a:pPr>
                      <a:r>
                        <a:rPr lang="en-US" sz="2400" b="0" kern="100">
                          <a:solidFill>
                            <a:srgbClr val="932387"/>
                          </a:solidFill>
                          <a:latin typeface="微软雅黑" panose="020B0503020204020204" charset="-122"/>
                          <a:ea typeface="微软雅黑" panose="020B0503020204020204" charset="-122"/>
                          <a:cs typeface="微软雅黑" panose="020B0503020204020204" charset="-122"/>
                        </a:rPr>
                        <a:t>U</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U</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1</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U</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2</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7553">
                <a:tc>
                  <a:txBody>
                    <a:bodyPr/>
                    <a:lstStyle/>
                    <a:p>
                      <a:pPr algn="ctr">
                        <a:spcAft>
                          <a:spcPct val="0"/>
                        </a:spcAft>
                      </a:pPr>
                      <a:r>
                        <a:rPr lang="zh-CN" sz="2400" b="0" kern="100">
                          <a:solidFill>
                            <a:srgbClr val="932387"/>
                          </a:solidFill>
                          <a:latin typeface="微软雅黑" panose="020B0503020204020204" charset="-122"/>
                          <a:ea typeface="微软雅黑" panose="020B0503020204020204" charset="-122"/>
                          <a:cs typeface="Times New Roman" panose="02020603050405020304"/>
                        </a:rPr>
                        <a:t>电阻</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ct val="0"/>
                        </a:spcAft>
                      </a:pPr>
                      <a:r>
                        <a:rPr lang="en-US" sz="2400" b="0" kern="100">
                          <a:solidFill>
                            <a:srgbClr val="932387"/>
                          </a:solidFill>
                          <a:latin typeface="微软雅黑" panose="020B0503020204020204" charset="-122"/>
                          <a:ea typeface="微软雅黑" panose="020B0503020204020204" charset="-122"/>
                          <a:cs typeface="微软雅黑" panose="020B0503020204020204" charset="-122"/>
                        </a:rPr>
                        <a:t>R</a:t>
                      </a:r>
                      <a:r>
                        <a:rPr lang="zh-CN" sz="2400" b="0" kern="100" baseline="-25000">
                          <a:solidFill>
                            <a:srgbClr val="932387"/>
                          </a:solidFill>
                          <a:latin typeface="微软雅黑" panose="020B0503020204020204" charset="-122"/>
                          <a:ea typeface="微软雅黑" panose="020B0503020204020204" charset="-122"/>
                          <a:cs typeface="微软雅黑" panose="020B0503020204020204" charset="-122"/>
                        </a:rPr>
                        <a:t>总</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R</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1</a:t>
                      </a:r>
                      <a:r>
                        <a:rPr lang="zh-CN" sz="2400" b="0" kern="100">
                          <a:solidFill>
                            <a:srgbClr val="932387"/>
                          </a:solidFill>
                          <a:latin typeface="微软雅黑" panose="020B0503020204020204" charset="-122"/>
                          <a:ea typeface="微软雅黑" panose="020B0503020204020204" charset="-122"/>
                          <a:cs typeface="微软雅黑" panose="020B0503020204020204" charset="-122"/>
                        </a:rPr>
                        <a:t>＋</a:t>
                      </a:r>
                      <a:r>
                        <a:rPr lang="en-US" sz="2400" b="0" kern="100">
                          <a:solidFill>
                            <a:srgbClr val="932387"/>
                          </a:solidFill>
                          <a:latin typeface="微软雅黑" panose="020B0503020204020204" charset="-122"/>
                          <a:ea typeface="微软雅黑" panose="020B0503020204020204" charset="-122"/>
                          <a:cs typeface="微软雅黑" panose="020B0503020204020204" charset="-122"/>
                        </a:rPr>
                        <a:t>R</a:t>
                      </a:r>
                      <a:r>
                        <a:rPr lang="en-US" sz="2400" b="0" kern="100" baseline="-25000">
                          <a:solidFill>
                            <a:srgbClr val="932387"/>
                          </a:solidFill>
                          <a:latin typeface="微软雅黑" panose="020B0503020204020204" charset="-122"/>
                          <a:ea typeface="微软雅黑" panose="020B0503020204020204" charset="-122"/>
                          <a:cs typeface="微软雅黑" panose="020B0503020204020204" charset="-122"/>
                        </a:rPr>
                        <a:t>2</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ct val="0"/>
                        </a:spcAft>
                      </a:pPr>
                      <a:endParaRPr lang="zh-CN" sz="2400" b="0" kern="100">
                        <a:solidFill>
                          <a:srgbClr val="932387"/>
                        </a:solidFill>
                        <a:latin typeface="微软雅黑" panose="020B0503020204020204" charset="-122"/>
                        <a:ea typeface="微软雅黑" panose="020B0503020204020204" charset="-122"/>
                        <a:cs typeface="Courier New" panose="02070309020205020404"/>
                      </a:endParaRP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8200">
                <a:tc>
                  <a:txBody>
                    <a:bodyPr/>
                    <a:lstStyle/>
                    <a:p>
                      <a:pPr algn="ctr">
                        <a:spcAft>
                          <a:spcPct val="0"/>
                        </a:spcAft>
                      </a:pPr>
                      <a:r>
                        <a:rPr lang="zh-CN" sz="2400" b="0" kern="100">
                          <a:solidFill>
                            <a:srgbClr val="932387"/>
                          </a:solidFill>
                          <a:latin typeface="微软雅黑" panose="020B0503020204020204" charset="-122"/>
                          <a:ea typeface="微软雅黑" panose="020B0503020204020204" charset="-122"/>
                          <a:cs typeface="Times New Roman" panose="02020603050405020304"/>
                        </a:rPr>
                        <a:t>分压或</a:t>
                      </a:r>
                      <a:endParaRPr lang="zh-CN" sz="2400" b="0" kern="100">
                        <a:solidFill>
                          <a:srgbClr val="932387"/>
                        </a:solidFill>
                        <a:latin typeface="微软雅黑" panose="020B0503020204020204" charset="-122"/>
                        <a:ea typeface="微软雅黑" panose="020B0503020204020204" charset="-122"/>
                        <a:cs typeface="Courier New" panose="02070309020205020404"/>
                      </a:endParaRPr>
                    </a:p>
                    <a:p>
                      <a:pPr algn="ctr">
                        <a:spcAft>
                          <a:spcPct val="0"/>
                        </a:spcAft>
                      </a:pPr>
                      <a:r>
                        <a:rPr lang="zh-CN" sz="2400" b="0" kern="100">
                          <a:solidFill>
                            <a:srgbClr val="932387"/>
                          </a:solidFill>
                          <a:latin typeface="微软雅黑" panose="020B0503020204020204" charset="-122"/>
                          <a:ea typeface="微软雅黑" panose="020B0503020204020204" charset="-122"/>
                          <a:cs typeface="Times New Roman" panose="02020603050405020304"/>
                        </a:rPr>
                        <a:t>分流</a:t>
                      </a: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ct val="0"/>
                        </a:spcAft>
                      </a:pPr>
                      <a:endParaRPr lang="zh-CN" sz="2400" b="0" kern="100">
                        <a:solidFill>
                          <a:srgbClr val="932387"/>
                        </a:solidFill>
                        <a:latin typeface="微软雅黑" panose="020B0503020204020204" charset="-122"/>
                        <a:ea typeface="微软雅黑" panose="020B0503020204020204" charset="-122"/>
                        <a:cs typeface="Courier New" panose="02070309020205020404"/>
                      </a:endParaRP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ct val="0"/>
                        </a:spcAft>
                      </a:pPr>
                      <a:endParaRPr lang="zh-CN" sz="2400" b="0" kern="100">
                        <a:solidFill>
                          <a:srgbClr val="932387"/>
                        </a:solidFill>
                        <a:latin typeface="微软雅黑" panose="020B0503020204020204" charset="-122"/>
                        <a:ea typeface="微软雅黑" panose="020B0503020204020204" charset="-122"/>
                        <a:cs typeface="Courier New" panose="02070309020205020404"/>
                      </a:endParaRPr>
                    </a:p>
                  </a:txBody>
                  <a:tcPr marL="68059" marR="680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Box 25"/>
          <p:cNvSpPr txBox="1"/>
          <p:nvPr>
            <p:custDataLst>
              <p:tags r:id="rId7"/>
            </p:custDataLst>
          </p:nvPr>
        </p:nvSpPr>
        <p:spPr>
          <a:xfrm>
            <a:off x="2872725" y="2303110"/>
            <a:ext cx="5279160" cy="468900"/>
          </a:xfrm>
          <a:prstGeom prst="rect">
            <a:avLst/>
          </a:prstGeom>
          <a:noFill/>
          <a:ln w="9525">
            <a:noFill/>
          </a:ln>
        </p:spPr>
        <p:txBody>
          <a:bodyPr wrap="square" anchor="t">
            <a:spAutoFit/>
          </a:bodyPr>
          <a:lstStyle/>
          <a:p>
            <a:pPr>
              <a:buSzTx/>
            </a:pPr>
            <a:r>
              <a:rPr lang="zh-CN" altLang="en-US" sz="2400">
                <a:solidFill>
                  <a:srgbClr val="FF0000"/>
                </a:solidFill>
                <a:latin typeface="微软雅黑" panose="020B0503020204020204" charset="-122"/>
                <a:ea typeface="微软雅黑" panose="020B0503020204020204" charset="-122"/>
              </a:rPr>
              <a:t>串、并联电路电流、电压规律总结</a:t>
            </a:r>
          </a:p>
        </p:txBody>
      </p:sp>
      <p:graphicFrame>
        <p:nvGraphicFramePr>
          <p:cNvPr id="30" name="Object 4"/>
          <p:cNvGraphicFramePr>
            <a:graphicFrameLocks noChangeAspect="1"/>
          </p:cNvGraphicFramePr>
          <p:nvPr>
            <p:custDataLst>
              <p:tags r:id="rId8"/>
            </p:custDataLst>
          </p:nvPr>
        </p:nvGraphicFramePr>
        <p:xfrm>
          <a:off x="8151571" y="4651493"/>
          <a:ext cx="1485512" cy="690416"/>
        </p:xfrm>
        <a:graphic>
          <a:graphicData uri="http://schemas.openxmlformats.org/presentationml/2006/ole">
            <mc:AlternateContent xmlns:mc="http://schemas.openxmlformats.org/markup-compatibility/2006">
              <mc:Choice xmlns:v="urn:schemas-microsoft-com:vml" Requires="v">
                <p:oleObj spid="_x0000_s15362" r:id="rId13" imgW="951865" imgH="431800" progId="Equation.DSMT4">
                  <p:embed/>
                </p:oleObj>
              </mc:Choice>
              <mc:Fallback>
                <p:oleObj r:id="rId13" imgW="951865" imgH="431800" progId="Equation.DSMT4">
                  <p:embed/>
                  <p:pic>
                    <p:nvPicPr>
                      <p:cNvPr id="0" name=""/>
                      <p:cNvPicPr/>
                      <p:nvPr/>
                    </p:nvPicPr>
                    <p:blipFill>
                      <a:blip r:embed="rId14"/>
                      <a:stretch>
                        <a:fillRect/>
                      </a:stretch>
                    </p:blipFill>
                    <p:spPr>
                      <a:xfrm>
                        <a:off x="8151571" y="4651493"/>
                        <a:ext cx="1485512" cy="690416"/>
                      </a:xfrm>
                      <a:prstGeom prst="rect">
                        <a:avLst/>
                      </a:prstGeom>
                      <a:noFill/>
                      <a:ln w="38100">
                        <a:noFill/>
                        <a:miter/>
                      </a:ln>
                    </p:spPr>
                  </p:pic>
                </p:oleObj>
              </mc:Fallback>
            </mc:AlternateContent>
          </a:graphicData>
        </a:graphic>
      </p:graphicFrame>
      <p:graphicFrame>
        <p:nvGraphicFramePr>
          <p:cNvPr id="28" name="Object 1"/>
          <p:cNvGraphicFramePr>
            <a:graphicFrameLocks noChangeAspect="1"/>
          </p:cNvGraphicFramePr>
          <p:nvPr>
            <p:custDataLst>
              <p:tags r:id="rId9"/>
            </p:custDataLst>
          </p:nvPr>
        </p:nvGraphicFramePr>
        <p:xfrm>
          <a:off x="4285144" y="5560513"/>
          <a:ext cx="929430" cy="690415"/>
        </p:xfrm>
        <a:graphic>
          <a:graphicData uri="http://schemas.openxmlformats.org/presentationml/2006/ole">
            <mc:AlternateContent xmlns:mc="http://schemas.openxmlformats.org/markup-compatibility/2006">
              <mc:Choice xmlns:v="urn:schemas-microsoft-com:vml" Requires="v">
                <p:oleObj spid="_x0000_s15363" r:id="rId15" imgW="596900" imgH="431800" progId="Equation.DSMT4">
                  <p:embed/>
                </p:oleObj>
              </mc:Choice>
              <mc:Fallback>
                <p:oleObj r:id="rId15" imgW="596900" imgH="431800" progId="Equation.DSMT4">
                  <p:embed/>
                  <p:pic>
                    <p:nvPicPr>
                      <p:cNvPr id="0" name=""/>
                      <p:cNvPicPr/>
                      <p:nvPr/>
                    </p:nvPicPr>
                    <p:blipFill>
                      <a:blip r:embed="rId16"/>
                      <a:stretch>
                        <a:fillRect/>
                      </a:stretch>
                    </p:blipFill>
                    <p:spPr>
                      <a:xfrm>
                        <a:off x="4285144" y="5560513"/>
                        <a:ext cx="929430" cy="690415"/>
                      </a:xfrm>
                      <a:prstGeom prst="rect">
                        <a:avLst/>
                      </a:prstGeom>
                      <a:noFill/>
                      <a:ln w="38100">
                        <a:noFill/>
                        <a:miter/>
                      </a:ln>
                    </p:spPr>
                  </p:pic>
                </p:oleObj>
              </mc:Fallback>
            </mc:AlternateContent>
          </a:graphicData>
        </a:graphic>
      </p:graphicFrame>
      <p:graphicFrame>
        <p:nvGraphicFramePr>
          <p:cNvPr id="29" name="Object 3"/>
          <p:cNvGraphicFramePr>
            <a:graphicFrameLocks noChangeAspect="1"/>
          </p:cNvGraphicFramePr>
          <p:nvPr>
            <p:custDataLst>
              <p:tags r:id="rId10"/>
            </p:custDataLst>
          </p:nvPr>
        </p:nvGraphicFramePr>
        <p:xfrm>
          <a:off x="8458441" y="5560513"/>
          <a:ext cx="871143" cy="690415"/>
        </p:xfrm>
        <a:graphic>
          <a:graphicData uri="http://schemas.openxmlformats.org/presentationml/2006/ole">
            <mc:AlternateContent xmlns:mc="http://schemas.openxmlformats.org/markup-compatibility/2006">
              <mc:Choice xmlns:v="urn:schemas-microsoft-com:vml" Requires="v">
                <p:oleObj spid="_x0000_s15364" r:id="rId17" imgW="558800" imgH="431800" progId="Equation.DSMT4">
                  <p:embed/>
                </p:oleObj>
              </mc:Choice>
              <mc:Fallback>
                <p:oleObj r:id="rId17" imgW="558800" imgH="431800" progId="Equation.DSMT4">
                  <p:embed/>
                  <p:pic>
                    <p:nvPicPr>
                      <p:cNvPr id="0" name=""/>
                      <p:cNvPicPr/>
                      <p:nvPr/>
                    </p:nvPicPr>
                    <p:blipFill>
                      <a:blip r:embed="rId18"/>
                      <a:stretch>
                        <a:fillRect/>
                      </a:stretch>
                    </p:blipFill>
                    <p:spPr>
                      <a:xfrm>
                        <a:off x="8458441" y="5560513"/>
                        <a:ext cx="871143" cy="690415"/>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2485818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000" fill="hold">
                                          <p:stCondLst>
                                            <p:cond delay="0"/>
                                          </p:stCondLst>
                                        </p:cTn>
                                        <p:tgtEl>
                                          <p:spTgt spid="6"/>
                                        </p:tgtEl>
                                        <p:attrNameLst>
                                          <p:attrName>style.visibility</p:attrName>
                                        </p:attrNameLst>
                                      </p:cBhvr>
                                      <p:to>
                                        <p:strVal val="visible"/>
                                      </p:to>
                                    </p:set>
                                    <p:animEffect transition="in" filter="box(in)">
                                      <p:cBhvr>
                                        <p:cTn id="13" dur="1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blinds(horizontal)">
                                      <p:cBhvr>
                                        <p:cTn id="23" dur="500"/>
                                        <p:tgtEl>
                                          <p:spTgt spid="27"/>
                                        </p:tgtEl>
                                      </p:cBhvr>
                                    </p:animEffect>
                                  </p:childTnLst>
                                </p:cTn>
                              </p:par>
                              <p:par>
                                <p:cTn id="24" presetID="3" presetClass="entr" presetSubtype="1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linds(horizontal)">
                                      <p:cBhvr>
                                        <p:cTn id="26" dur="500"/>
                                        <p:tgtEl>
                                          <p:spTgt spid="30"/>
                                        </p:tgtEl>
                                      </p:cBhvr>
                                    </p:animEffect>
                                  </p:childTnLst>
                                </p:cTn>
                              </p:par>
                              <p:par>
                                <p:cTn id="27" presetID="3" presetClass="entr" presetSubtype="1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linds(horizontal)">
                                      <p:cBhvr>
                                        <p:cTn id="29" dur="500"/>
                                        <p:tgtEl>
                                          <p:spTgt spid="28"/>
                                        </p:tgtEl>
                                      </p:cBhvr>
                                    </p:animEffect>
                                  </p:childTnLst>
                                </p:cTn>
                              </p:par>
                              <p:par>
                                <p:cTn id="30" presetID="3" presetClass="entr" presetSubtype="1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linds(horizontal)">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4"/>
            </p:custDataLst>
          </p:nvPr>
        </p:nvSpPr>
        <p:spPr>
          <a:xfrm>
            <a:off x="322623" y="2213211"/>
            <a:ext cx="2483310"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解答计算题步骤</a:t>
            </a:r>
          </a:p>
        </p:txBody>
      </p:sp>
      <p:sp>
        <p:nvSpPr>
          <p:cNvPr id="25603" name="Text Box 3"/>
          <p:cNvSpPr/>
          <p:nvPr>
            <p:custDataLst>
              <p:tags r:id="rId5"/>
            </p:custDataLst>
          </p:nvPr>
        </p:nvSpPr>
        <p:spPr>
          <a:xfrm>
            <a:off x="2805932" y="2077391"/>
            <a:ext cx="9098958" cy="3552649"/>
          </a:xfrm>
          <a:prstGeom prst="rect">
            <a:avLst/>
          </a:prstGeom>
          <a:noFill/>
          <a:ln w="9525">
            <a:noFill/>
          </a:ln>
        </p:spPr>
        <p:txBody>
          <a:bodyPr anchor="t"/>
          <a:lstStyle/>
          <a:p>
            <a:pPr fontAlgn="auto">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）根据题意分析各电路状态下电阻之间的连接方式，画出等效电路图。</a:t>
            </a:r>
          </a:p>
          <a:p>
            <a:pPr fontAlgn="auto">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）通过审题，明确题目给出的已知条件和未知量，并将已知量的符号、数值和单位，未知量的符号，在电路图上标明。</a:t>
            </a:r>
          </a:p>
          <a:p>
            <a:pPr fontAlgn="auto">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）每一步求解过程必须包括三步：</a:t>
            </a:r>
          </a:p>
          <a:p>
            <a:pPr fontAlgn="auto">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写公式</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代入数值和单位</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得出结果。</a:t>
            </a:r>
          </a:p>
        </p:txBody>
      </p:sp>
    </p:spTree>
    <p:extLst>
      <p:ext uri="{BB962C8B-B14F-4D97-AF65-F5344CB8AC3E}">
        <p14:creationId xmlns:p14="http://schemas.microsoft.com/office/powerpoint/2010/main" val="10031624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6"/>
                                        </p:tgtEl>
                                        <p:attrNameLst>
                                          <p:attrName>style.visibility</p:attrName>
                                        </p:attrNameLst>
                                      </p:cBhvr>
                                      <p:to>
                                        <p:strVal val="visible"/>
                                      </p:to>
                                    </p:set>
                                    <p:animEffect transition="in" filter="checkerboard(across)">
                                      <p:cBhvr>
                                        <p:cTn id="13" dur="1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000" fill="hold">
                                          <p:stCondLst>
                                            <p:cond delay="0"/>
                                          </p:stCondLst>
                                        </p:cTn>
                                        <p:tgtEl>
                                          <p:spTgt spid="25603">
                                            <p:txEl>
                                              <p:pRg st="0" end="0"/>
                                            </p:txEl>
                                          </p:spTgt>
                                        </p:tgtEl>
                                        <p:attrNameLst>
                                          <p:attrName>style.visibility</p:attrName>
                                        </p:attrNameLst>
                                      </p:cBhvr>
                                      <p:to>
                                        <p:strVal val="visible"/>
                                      </p:to>
                                    </p:set>
                                    <p:animEffect transition="in" filter="wipe(left)">
                                      <p:cBhvr>
                                        <p:cTn id="18" dur="1000"/>
                                        <p:tgtEl>
                                          <p:spTgt spid="25603">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000" fill="hold">
                                          <p:stCondLst>
                                            <p:cond delay="0"/>
                                          </p:stCondLst>
                                        </p:cTn>
                                        <p:tgtEl>
                                          <p:spTgt spid="25603">
                                            <p:txEl>
                                              <p:pRg st="1" end="1"/>
                                            </p:txEl>
                                          </p:spTgt>
                                        </p:tgtEl>
                                        <p:attrNameLst>
                                          <p:attrName>style.visibility</p:attrName>
                                        </p:attrNameLst>
                                      </p:cBhvr>
                                      <p:to>
                                        <p:strVal val="visible"/>
                                      </p:to>
                                    </p:set>
                                    <p:animEffect transition="in" filter="wipe(left)">
                                      <p:cBhvr>
                                        <p:cTn id="23" dur="1000"/>
                                        <p:tgtEl>
                                          <p:spTgt spid="25603">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000" fill="hold">
                                          <p:stCondLst>
                                            <p:cond delay="0"/>
                                          </p:stCondLst>
                                        </p:cTn>
                                        <p:tgtEl>
                                          <p:spTgt spid="25603">
                                            <p:txEl>
                                              <p:pRg st="2" end="2"/>
                                            </p:txEl>
                                          </p:spTgt>
                                        </p:tgtEl>
                                        <p:attrNameLst>
                                          <p:attrName>style.visibility</p:attrName>
                                        </p:attrNameLst>
                                      </p:cBhvr>
                                      <p:to>
                                        <p:strVal val="visible"/>
                                      </p:to>
                                    </p:set>
                                    <p:animEffect transition="in" filter="wipe(left)">
                                      <p:cBhvr>
                                        <p:cTn id="28" dur="1000"/>
                                        <p:tgtEl>
                                          <p:spTgt spid="25603">
                                            <p:txEl>
                                              <p:pRg st="2" end="2"/>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000" fill="hold">
                                          <p:stCondLst>
                                            <p:cond delay="0"/>
                                          </p:stCondLst>
                                        </p:cTn>
                                        <p:tgtEl>
                                          <p:spTgt spid="25603">
                                            <p:txEl>
                                              <p:pRg st="3" end="3"/>
                                            </p:txEl>
                                          </p:spTgt>
                                        </p:tgtEl>
                                        <p:attrNameLst>
                                          <p:attrName>style.visibility</p:attrName>
                                        </p:attrNameLst>
                                      </p:cBhvr>
                                      <p:to>
                                        <p:strVal val="visible"/>
                                      </p:to>
                                    </p:set>
                                    <p:animEffect transition="in" filter="wipe(left)">
                                      <p:cBhvr>
                                        <p:cTn id="33" dur="10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4"/>
            </p:custDataLst>
          </p:nvPr>
        </p:nvSpPr>
        <p:spPr>
          <a:xfrm>
            <a:off x="322623" y="2213211"/>
            <a:ext cx="2483310"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随讲随练</a:t>
            </a:r>
            <a:r>
              <a:rPr lang="en-US" altLang="zh-CN" sz="2400">
                <a:latin typeface="微软雅黑" panose="020B0503020204020204" charset="-122"/>
                <a:ea typeface="微软雅黑" panose="020B0503020204020204" charset="-122"/>
              </a:rPr>
              <a:t>3</a:t>
            </a:r>
          </a:p>
        </p:txBody>
      </p:sp>
      <p:sp>
        <p:nvSpPr>
          <p:cNvPr id="3073" name="Rectangle 2"/>
          <p:cNvSpPr/>
          <p:nvPr>
            <p:custDataLst>
              <p:tags r:id="rId5"/>
            </p:custDataLst>
          </p:nvPr>
        </p:nvSpPr>
        <p:spPr>
          <a:xfrm>
            <a:off x="2805932" y="2084830"/>
            <a:ext cx="8323909" cy="2349676"/>
          </a:xfrm>
          <a:prstGeom prst="rect">
            <a:avLst/>
          </a:prstGeom>
          <a:noFill/>
          <a:ln w="9525">
            <a:noFill/>
          </a:ln>
        </p:spPr>
        <p:txBody>
          <a:bodyPr anchor="t">
            <a:spAutoFit/>
          </a:bodyPr>
          <a:lstStyle/>
          <a:p>
            <a:pPr eaLnBrk="0" fontAlgn="auto" hangingPunct="0">
              <a:lnSpc>
                <a:spcPct val="150000"/>
              </a:lnSpc>
            </a:pPr>
            <a:r>
              <a:rPr lang="zh-CN" altLang="en-US" sz="2400">
                <a:latin typeface="微软雅黑" panose="020B0503020204020204" charset="-122"/>
                <a:ea typeface="微软雅黑" panose="020B0503020204020204" charset="-122"/>
                <a:cs typeface="微软雅黑" panose="020B0503020204020204" charset="-122"/>
              </a:rPr>
              <a:t>如图所示，</a:t>
            </a:r>
            <a:r>
              <a:rPr lang="en-US" altLang="zh-CN" sz="2400">
                <a:latin typeface="微软雅黑" panose="020B0503020204020204" charset="-122"/>
                <a:ea typeface="微软雅黑" panose="020B0503020204020204" charset="-122"/>
                <a:cs typeface="微软雅黑" panose="020B0503020204020204" charset="-122"/>
              </a:rPr>
              <a:t>R</a:t>
            </a:r>
            <a:r>
              <a:rPr lang="en-US" altLang="zh-CN" sz="2400" baseline="-250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 </a:t>
            </a:r>
            <a:r>
              <a:rPr lang="en-US" altLang="zh-CN" sz="2400">
                <a:latin typeface="微软雅黑" panose="020B0503020204020204" charset="-122"/>
                <a:ea typeface="微软雅黑" panose="020B0503020204020204" charset="-122"/>
                <a:cs typeface="微软雅黑" panose="020B0503020204020204" charset="-122"/>
              </a:rPr>
              <a:t>=20 Ω</a:t>
            </a:r>
            <a:r>
              <a:rPr lang="zh-CN" altLang="en-US" sz="2400">
                <a:latin typeface="微软雅黑" panose="020B0503020204020204" charset="-122"/>
                <a:ea typeface="微软雅黑" panose="020B0503020204020204" charset="-122"/>
                <a:cs typeface="微软雅黑" panose="020B0503020204020204" charset="-122"/>
              </a:rPr>
              <a:t>，滑动变阻器</a:t>
            </a:r>
            <a:r>
              <a:rPr lang="en-US" altLang="zh-CN" sz="2400">
                <a:latin typeface="微软雅黑" panose="020B0503020204020204" charset="-122"/>
                <a:ea typeface="微软雅黑" panose="020B0503020204020204" charset="-122"/>
                <a:cs typeface="微软雅黑" panose="020B0503020204020204" charset="-122"/>
              </a:rPr>
              <a:t>R</a:t>
            </a:r>
            <a:r>
              <a:rPr lang="en-US" altLang="zh-CN" sz="2400" baseline="-250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最大阻值为</a:t>
            </a:r>
            <a:r>
              <a:rPr lang="en-US" altLang="zh-CN" sz="2400">
                <a:latin typeface="微软雅黑" panose="020B0503020204020204" charset="-122"/>
                <a:ea typeface="微软雅黑" panose="020B0503020204020204" charset="-122"/>
                <a:cs typeface="微软雅黑" panose="020B0503020204020204" charset="-122"/>
              </a:rPr>
              <a:t>80 Ω</a:t>
            </a:r>
            <a:r>
              <a:rPr lang="zh-CN" altLang="en-US" sz="2400">
                <a:latin typeface="微软雅黑" panose="020B0503020204020204" charset="-122"/>
                <a:ea typeface="微软雅黑" panose="020B0503020204020204" charset="-122"/>
                <a:cs typeface="微软雅黑" panose="020B0503020204020204" charset="-122"/>
              </a:rPr>
              <a:t>，电路接在电压为</a:t>
            </a:r>
            <a:r>
              <a:rPr lang="en-US" altLang="zh-CN" sz="2400">
                <a:latin typeface="微软雅黑" panose="020B0503020204020204" charset="-122"/>
                <a:ea typeface="微软雅黑" panose="020B0503020204020204" charset="-122"/>
                <a:cs typeface="微软雅黑" panose="020B0503020204020204" charset="-122"/>
              </a:rPr>
              <a:t>6 V</a:t>
            </a:r>
            <a:r>
              <a:rPr lang="zh-CN" altLang="en-US" sz="2400">
                <a:latin typeface="微软雅黑" panose="020B0503020204020204" charset="-122"/>
                <a:ea typeface="微软雅黑" panose="020B0503020204020204" charset="-122"/>
                <a:cs typeface="微软雅黑" panose="020B0503020204020204" charset="-122"/>
              </a:rPr>
              <a:t>电路中，当滑片</a:t>
            </a:r>
            <a:r>
              <a:rPr lang="en-US" altLang="zh-CN" sz="2400">
                <a:latin typeface="微软雅黑" panose="020B0503020204020204" charset="-122"/>
                <a:ea typeface="微软雅黑" panose="020B0503020204020204" charset="-122"/>
                <a:cs typeface="微软雅黑" panose="020B0503020204020204" charset="-122"/>
              </a:rPr>
              <a:t>P</a:t>
            </a:r>
            <a:r>
              <a:rPr lang="zh-CN" altLang="en-US" sz="2400">
                <a:latin typeface="微软雅黑" panose="020B0503020204020204" charset="-122"/>
                <a:ea typeface="微软雅黑" panose="020B0503020204020204" charset="-122"/>
                <a:cs typeface="微软雅黑" panose="020B0503020204020204" charset="-122"/>
              </a:rPr>
              <a:t>由最左端滑到最右端时，电压表示数由</a:t>
            </a:r>
            <a:r>
              <a:rPr lang="en-US" altLang="zh-CN" sz="2400">
                <a:latin typeface="微软雅黑" panose="020B0503020204020204" charset="-122"/>
                <a:ea typeface="微软雅黑" panose="020B0503020204020204" charset="-122"/>
                <a:cs typeface="微软雅黑" panose="020B0503020204020204" charset="-122"/>
              </a:rPr>
              <a:t>6 V</a:t>
            </a:r>
            <a:r>
              <a:rPr lang="zh-CN" altLang="en-US" sz="2400">
                <a:latin typeface="微软雅黑" panose="020B0503020204020204" charset="-122"/>
                <a:ea typeface="微软雅黑" panose="020B0503020204020204" charset="-122"/>
                <a:cs typeface="微软雅黑" panose="020B0503020204020204" charset="-122"/>
              </a:rPr>
              <a:t>变化为</a:t>
            </a:r>
            <a:r>
              <a:rPr lang="en-US" altLang="zh-CN" sz="2400">
                <a:latin typeface="微软雅黑" panose="020B0503020204020204" charset="-122"/>
                <a:ea typeface="微软雅黑" panose="020B0503020204020204" charset="-122"/>
                <a:cs typeface="微软雅黑" panose="020B0503020204020204" charset="-122"/>
              </a:rPr>
              <a:t>1.2 V</a:t>
            </a:r>
            <a:r>
              <a:rPr lang="zh-CN" altLang="en-US" sz="2400">
                <a:latin typeface="微软雅黑" panose="020B0503020204020204" charset="-122"/>
                <a:ea typeface="微软雅黑" panose="020B0503020204020204" charset="-122"/>
                <a:cs typeface="微软雅黑" panose="020B0503020204020204" charset="-122"/>
              </a:rPr>
              <a:t>，则电流表示数变化范围是多少？当滑片</a:t>
            </a:r>
            <a:r>
              <a:rPr lang="en-US" altLang="zh-CN" sz="2400">
                <a:latin typeface="微软雅黑" panose="020B0503020204020204" charset="-122"/>
                <a:ea typeface="微软雅黑" panose="020B0503020204020204" charset="-122"/>
                <a:cs typeface="微软雅黑" panose="020B0503020204020204" charset="-122"/>
              </a:rPr>
              <a:t>P</a:t>
            </a:r>
            <a:r>
              <a:rPr lang="zh-CN" altLang="en-US" sz="2400">
                <a:latin typeface="微软雅黑" panose="020B0503020204020204" charset="-122"/>
                <a:ea typeface="微软雅黑" panose="020B0503020204020204" charset="-122"/>
                <a:cs typeface="微软雅黑" panose="020B0503020204020204" charset="-122"/>
              </a:rPr>
              <a:t>在最右端时串联电路的总电阻多大？</a:t>
            </a:r>
            <a:endParaRPr lang="en-US" altLang="zh-CN" sz="2400">
              <a:latin typeface="微软雅黑" panose="020B0503020204020204" charset="-122"/>
              <a:ea typeface="微软雅黑" panose="020B0503020204020204" charset="-122"/>
              <a:cs typeface="微软雅黑" panose="020B0503020204020204" charset="-122"/>
            </a:endParaRPr>
          </a:p>
        </p:txBody>
      </p:sp>
      <p:grpSp>
        <p:nvGrpSpPr>
          <p:cNvPr id="3074" name="Group 3"/>
          <p:cNvGrpSpPr/>
          <p:nvPr>
            <p:custDataLst>
              <p:tags r:id="rId6"/>
            </p:custDataLst>
          </p:nvPr>
        </p:nvGrpSpPr>
        <p:grpSpPr>
          <a:xfrm>
            <a:off x="5586660" y="4455525"/>
            <a:ext cx="2563965" cy="2305697"/>
            <a:chOff x="0" y="0"/>
            <a:chExt cx="1973" cy="1724"/>
          </a:xfrm>
        </p:grpSpPr>
        <p:sp>
          <p:nvSpPr>
            <p:cNvPr id="3075" name="Rectangle 4"/>
            <p:cNvSpPr/>
            <p:nvPr>
              <p:custDataLst>
                <p:tags r:id="rId7"/>
              </p:custDataLst>
            </p:nvPr>
          </p:nvSpPr>
          <p:spPr>
            <a:xfrm>
              <a:off x="0" y="726"/>
              <a:ext cx="1792" cy="816"/>
            </a:xfrm>
            <a:prstGeom prst="rect">
              <a:avLst/>
            </a:prstGeom>
            <a:noFill/>
            <a:ln w="2857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grpSp>
          <p:nvGrpSpPr>
            <p:cNvPr id="3076" name="Group 5"/>
            <p:cNvGrpSpPr/>
            <p:nvPr>
              <p:custDataLst>
                <p:tags r:id="rId8"/>
              </p:custDataLst>
            </p:nvPr>
          </p:nvGrpSpPr>
          <p:grpSpPr>
            <a:xfrm>
              <a:off x="544" y="1384"/>
              <a:ext cx="85" cy="340"/>
              <a:chOff x="0" y="0"/>
              <a:chExt cx="85" cy="340"/>
            </a:xfrm>
          </p:grpSpPr>
          <p:sp>
            <p:nvSpPr>
              <p:cNvPr id="3077" name="Rectangle 19"/>
              <p:cNvSpPr/>
              <p:nvPr>
                <p:custDataLst>
                  <p:tags r:id="rId34"/>
                </p:custDataLst>
              </p:nvPr>
            </p:nvSpPr>
            <p:spPr>
              <a:xfrm>
                <a:off x="0" y="113"/>
                <a:ext cx="85" cy="85"/>
              </a:xfrm>
              <a:prstGeom prst="rect">
                <a:avLst/>
              </a:prstGeom>
              <a:solidFill>
                <a:srgbClr val="FFFFFF"/>
              </a:solidFill>
              <a:ln w="9525">
                <a:noFill/>
              </a:ln>
            </p:spPr>
            <p:txBody>
              <a:bodyPr wrap="none" anchor="ctr"/>
              <a:lstStyle/>
              <a:p>
                <a:pPr>
                  <a:buSzTx/>
                </a:pPr>
                <a:endParaRPr lang="zh-CN" altLang="en-US" sz="1800">
                  <a:solidFill>
                    <a:schemeClr val="tx1"/>
                  </a:solidFill>
                  <a:latin typeface="Times New Roman" panose="02020603050405020304" pitchFamily="18" charset="0"/>
                  <a:ea typeface="宋体" panose="02010600030101010101" pitchFamily="2" charset="-122"/>
                </a:endParaRPr>
              </a:p>
            </p:txBody>
          </p:sp>
          <p:cxnSp>
            <p:nvCxnSpPr>
              <p:cNvPr id="3078" name="Line 20"/>
              <p:cNvCxnSpPr/>
              <p:nvPr>
                <p:custDataLst>
                  <p:tags r:id="rId35"/>
                </p:custDataLst>
              </p:nvPr>
            </p:nvCxnSpPr>
            <p:spPr>
              <a:xfrm flipH="1">
                <a:off x="0" y="0"/>
                <a:ext cx="0" cy="340"/>
              </a:xfrm>
              <a:prstGeom prst="line">
                <a:avLst/>
              </a:prstGeom>
              <a:ln w="28575" cap="flat" cmpd="sng">
                <a:solidFill>
                  <a:schemeClr val="tx1"/>
                </a:solidFill>
                <a:prstDash val="solid"/>
                <a:round/>
                <a:headEnd type="none" w="med" len="med"/>
                <a:tailEnd type="none" w="med" len="med"/>
              </a:ln>
            </p:spPr>
          </p:cxnSp>
          <p:cxnSp>
            <p:nvCxnSpPr>
              <p:cNvPr id="3079" name="Line 21"/>
              <p:cNvCxnSpPr/>
              <p:nvPr>
                <p:custDataLst>
                  <p:tags r:id="rId36"/>
                </p:custDataLst>
              </p:nvPr>
            </p:nvCxnSpPr>
            <p:spPr>
              <a:xfrm flipH="1">
                <a:off x="85" y="85"/>
                <a:ext cx="0" cy="170"/>
              </a:xfrm>
              <a:prstGeom prst="line">
                <a:avLst/>
              </a:prstGeom>
              <a:ln w="38100" cap="flat" cmpd="sng">
                <a:solidFill>
                  <a:schemeClr val="tx1"/>
                </a:solidFill>
                <a:prstDash val="solid"/>
                <a:round/>
                <a:headEnd type="none" w="med" len="med"/>
                <a:tailEnd type="none" w="med" len="med"/>
              </a:ln>
            </p:spPr>
          </p:cxnSp>
        </p:grpSp>
        <p:grpSp>
          <p:nvGrpSpPr>
            <p:cNvPr id="3080" name="Group 9"/>
            <p:cNvGrpSpPr/>
            <p:nvPr>
              <p:custDataLst>
                <p:tags r:id="rId9"/>
              </p:custDataLst>
            </p:nvPr>
          </p:nvGrpSpPr>
          <p:grpSpPr>
            <a:xfrm>
              <a:off x="1202" y="1429"/>
              <a:ext cx="283" cy="170"/>
              <a:chOff x="0" y="0"/>
              <a:chExt cx="256" cy="142"/>
            </a:xfrm>
          </p:grpSpPr>
          <p:sp>
            <p:nvSpPr>
              <p:cNvPr id="3081" name="Rectangle 15"/>
              <p:cNvSpPr/>
              <p:nvPr>
                <p:custDataLst>
                  <p:tags r:id="rId31"/>
                </p:custDataLst>
              </p:nvPr>
            </p:nvSpPr>
            <p:spPr>
              <a:xfrm>
                <a:off x="29" y="0"/>
                <a:ext cx="226" cy="142"/>
              </a:xfrm>
              <a:prstGeom prst="rect">
                <a:avLst/>
              </a:prstGeom>
              <a:solidFill>
                <a:srgbClr val="FFFFFF"/>
              </a:solidFill>
              <a:ln w="9525">
                <a:noFill/>
              </a:ln>
            </p:spPr>
            <p:txBody>
              <a:bodyPr wrap="none" anchor="ctr"/>
              <a:lstStyle/>
              <a:p>
                <a:pPr>
                  <a:buSzTx/>
                </a:pPr>
                <a:endParaRPr lang="zh-CN" altLang="en-US" sz="1800">
                  <a:solidFill>
                    <a:schemeClr val="tx1"/>
                  </a:solidFill>
                  <a:latin typeface="Times New Roman" panose="02020603050405020304" pitchFamily="18" charset="0"/>
                  <a:ea typeface="宋体" panose="02010600030101010101" pitchFamily="2" charset="-122"/>
                </a:endParaRPr>
              </a:p>
            </p:txBody>
          </p:sp>
          <p:cxnSp>
            <p:nvCxnSpPr>
              <p:cNvPr id="3082" name="Line 16"/>
              <p:cNvCxnSpPr/>
              <p:nvPr>
                <p:custDataLst>
                  <p:tags r:id="rId32"/>
                </p:custDataLst>
              </p:nvPr>
            </p:nvCxnSpPr>
            <p:spPr>
              <a:xfrm flipV="1">
                <a:off x="29" y="0"/>
                <a:ext cx="227" cy="86"/>
              </a:xfrm>
              <a:prstGeom prst="line">
                <a:avLst/>
              </a:prstGeom>
              <a:ln w="28575" cap="flat" cmpd="sng">
                <a:solidFill>
                  <a:schemeClr val="tx1"/>
                </a:solidFill>
                <a:prstDash val="solid"/>
                <a:round/>
                <a:headEnd type="none" w="med" len="med"/>
                <a:tailEnd type="none" w="med" len="med"/>
              </a:ln>
            </p:spPr>
          </p:cxnSp>
          <p:sp>
            <p:nvSpPr>
              <p:cNvPr id="3083" name="Oval 17"/>
              <p:cNvSpPr/>
              <p:nvPr>
                <p:custDataLst>
                  <p:tags r:id="rId33"/>
                </p:custDataLst>
              </p:nvPr>
            </p:nvSpPr>
            <p:spPr>
              <a:xfrm>
                <a:off x="0" y="57"/>
                <a:ext cx="57" cy="56"/>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Times New Roman" panose="02020603050405020304" pitchFamily="18" charset="0"/>
                  <a:ea typeface="宋体" panose="02010600030101010101" pitchFamily="2" charset="-122"/>
                </a:endParaRPr>
              </a:p>
            </p:txBody>
          </p:sp>
        </p:grpSp>
        <p:sp>
          <p:nvSpPr>
            <p:cNvPr id="3084" name="Rectangle 178"/>
            <p:cNvSpPr/>
            <p:nvPr>
              <p:custDataLst>
                <p:tags r:id="rId10"/>
              </p:custDataLst>
            </p:nvPr>
          </p:nvSpPr>
          <p:spPr>
            <a:xfrm>
              <a:off x="346" y="659"/>
              <a:ext cx="425" cy="142"/>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lstStyle/>
            <a:p>
              <a:pPr>
                <a:buSzTx/>
              </a:pPr>
              <a:endParaRPr lang="zh-CN" altLang="en-US" sz="1800">
                <a:solidFill>
                  <a:schemeClr val="tx1"/>
                </a:solidFill>
                <a:latin typeface="Times New Roman" panose="02020603050405020304" pitchFamily="18" charset="0"/>
                <a:ea typeface="宋体" panose="02010600030101010101" pitchFamily="2" charset="-122"/>
              </a:endParaRPr>
            </a:p>
          </p:txBody>
        </p:sp>
        <p:grpSp>
          <p:nvGrpSpPr>
            <p:cNvPr id="3085" name="Group 14"/>
            <p:cNvGrpSpPr/>
            <p:nvPr>
              <p:custDataLst>
                <p:tags r:id="rId11"/>
              </p:custDataLst>
            </p:nvPr>
          </p:nvGrpSpPr>
          <p:grpSpPr>
            <a:xfrm>
              <a:off x="1247" y="431"/>
              <a:ext cx="726" cy="363"/>
              <a:chOff x="0" y="0"/>
              <a:chExt cx="726" cy="363"/>
            </a:xfrm>
          </p:grpSpPr>
          <p:sp>
            <p:nvSpPr>
              <p:cNvPr id="3086" name="Rectangle 181"/>
              <p:cNvSpPr/>
              <p:nvPr>
                <p:custDataLst>
                  <p:tags r:id="rId27"/>
                </p:custDataLst>
              </p:nvPr>
            </p:nvSpPr>
            <p:spPr>
              <a:xfrm>
                <a:off x="0" y="0"/>
                <a:ext cx="726" cy="363"/>
              </a:xfrm>
              <a:prstGeom prst="rect">
                <a:avLst/>
              </a:prstGeom>
              <a:solidFill>
                <a:srgbClr val="FFFFFF"/>
              </a:solidFill>
              <a:ln w="9525">
                <a:noFill/>
              </a:ln>
            </p:spPr>
            <p:txBody>
              <a:bodyPr wrap="none" anchor="ctr"/>
              <a:lstStyle/>
              <a:p>
                <a:pPr>
                  <a:buSzTx/>
                </a:pPr>
                <a:endParaRPr lang="zh-CN" altLang="en-US" sz="1800">
                  <a:solidFill>
                    <a:schemeClr val="tx1"/>
                  </a:solidFill>
                  <a:latin typeface="Times New Roman" panose="02020603050405020304" pitchFamily="18" charset="0"/>
                  <a:ea typeface="宋体" panose="02010600030101010101" pitchFamily="2" charset="-122"/>
                </a:endParaRPr>
              </a:p>
            </p:txBody>
          </p:sp>
          <p:cxnSp>
            <p:nvCxnSpPr>
              <p:cNvPr id="3087" name="Line 182"/>
              <p:cNvCxnSpPr/>
              <p:nvPr>
                <p:custDataLst>
                  <p:tags r:id="rId28"/>
                </p:custDataLst>
              </p:nvPr>
            </p:nvCxnSpPr>
            <p:spPr>
              <a:xfrm>
                <a:off x="227" y="0"/>
                <a:ext cx="317" cy="0"/>
              </a:xfrm>
              <a:prstGeom prst="line">
                <a:avLst/>
              </a:prstGeom>
              <a:ln w="28575" cap="flat" cmpd="sng">
                <a:solidFill>
                  <a:schemeClr val="tx1"/>
                </a:solidFill>
                <a:prstDash val="solid"/>
                <a:round/>
                <a:headEnd type="none" w="med" len="med"/>
                <a:tailEnd type="none" w="med" len="med"/>
              </a:ln>
            </p:spPr>
          </p:cxnSp>
          <p:cxnSp>
            <p:nvCxnSpPr>
              <p:cNvPr id="3088" name="Line 183"/>
              <p:cNvCxnSpPr/>
              <p:nvPr>
                <p:custDataLst>
                  <p:tags r:id="rId29"/>
                </p:custDataLst>
              </p:nvPr>
            </p:nvCxnSpPr>
            <p:spPr>
              <a:xfrm flipH="1">
                <a:off x="227" y="0"/>
                <a:ext cx="0" cy="227"/>
              </a:xfrm>
              <a:prstGeom prst="line">
                <a:avLst/>
              </a:prstGeom>
              <a:ln w="28575" cap="flat" cmpd="sng">
                <a:solidFill>
                  <a:schemeClr val="tx1"/>
                </a:solidFill>
                <a:prstDash val="solid"/>
                <a:round/>
                <a:headEnd type="none" w="med" len="med"/>
                <a:tailEnd type="triangle" w="med" len="lg"/>
              </a:ln>
            </p:spPr>
          </p:cxnSp>
          <p:sp>
            <p:nvSpPr>
              <p:cNvPr id="3089" name="Rectangle 184"/>
              <p:cNvSpPr/>
              <p:nvPr>
                <p:custDataLst>
                  <p:tags r:id="rId30"/>
                </p:custDataLst>
              </p:nvPr>
            </p:nvSpPr>
            <p:spPr>
              <a:xfrm>
                <a:off x="0" y="227"/>
                <a:ext cx="453" cy="136"/>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lstStyle/>
              <a:p>
                <a:pPr>
                  <a:buSzTx/>
                </a:pPr>
                <a:endParaRPr lang="zh-CN" altLang="en-US" sz="1800">
                  <a:solidFill>
                    <a:schemeClr val="tx1"/>
                  </a:solidFill>
                  <a:latin typeface="Times New Roman" panose="02020603050405020304" pitchFamily="18" charset="0"/>
                  <a:ea typeface="宋体" panose="02010600030101010101" pitchFamily="2" charset="-122"/>
                </a:endParaRPr>
              </a:p>
            </p:txBody>
          </p:sp>
        </p:grpSp>
        <p:grpSp>
          <p:nvGrpSpPr>
            <p:cNvPr id="3090" name="Group 19"/>
            <p:cNvGrpSpPr/>
            <p:nvPr>
              <p:custDataLst>
                <p:tags r:id="rId12"/>
              </p:custDataLst>
            </p:nvPr>
          </p:nvGrpSpPr>
          <p:grpSpPr>
            <a:xfrm>
              <a:off x="1610" y="1021"/>
              <a:ext cx="341" cy="398"/>
              <a:chOff x="0" y="0"/>
              <a:chExt cx="341" cy="398"/>
            </a:xfrm>
          </p:grpSpPr>
          <p:sp>
            <p:nvSpPr>
              <p:cNvPr id="3091" name="Oval 197"/>
              <p:cNvSpPr/>
              <p:nvPr>
                <p:custDataLst>
                  <p:tags r:id="rId25"/>
                </p:custDataLst>
              </p:nvPr>
            </p:nvSpPr>
            <p:spPr>
              <a:xfrm>
                <a:off x="0" y="0"/>
                <a:ext cx="341" cy="340"/>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Times New Roman" panose="02020603050405020304" pitchFamily="18" charset="0"/>
                  <a:ea typeface="宋体" panose="02010600030101010101" pitchFamily="2" charset="-122"/>
                </a:endParaRPr>
              </a:p>
            </p:txBody>
          </p:sp>
          <p:sp>
            <p:nvSpPr>
              <p:cNvPr id="3092" name="Text Box 198"/>
              <p:cNvSpPr/>
              <p:nvPr>
                <p:custDataLst>
                  <p:tags r:id="rId26"/>
                </p:custDataLst>
              </p:nvPr>
            </p:nvSpPr>
            <p:spPr>
              <a:xfrm>
                <a:off x="29" y="0"/>
                <a:ext cx="312" cy="398"/>
              </a:xfrm>
              <a:prstGeom prst="rect">
                <a:avLst/>
              </a:prstGeom>
              <a:noFill/>
              <a:ln w="9525">
                <a:noFill/>
              </a:ln>
            </p:spPr>
            <p:txBody>
              <a:bodyPr anchor="t">
                <a:spAutoFit/>
              </a:bodyPr>
              <a:lstStyle/>
              <a:p>
                <a:pPr>
                  <a:spcBef>
                    <a:spcPct val="50000"/>
                  </a:spcBef>
                  <a:buSzTx/>
                </a:pPr>
                <a:r>
                  <a:rPr lang="en-US" altLang="zh-CN" sz="2800" b="1">
                    <a:solidFill>
                      <a:schemeClr val="tx1"/>
                    </a:solidFill>
                    <a:latin typeface="Times New Roman" panose="02020603050405020304" pitchFamily="18" charset="0"/>
                    <a:ea typeface="宋体" panose="02010600030101010101" pitchFamily="2" charset="-122"/>
                  </a:rPr>
                  <a:t>A</a:t>
                </a:r>
              </a:p>
            </p:txBody>
          </p:sp>
        </p:grpSp>
        <p:grpSp>
          <p:nvGrpSpPr>
            <p:cNvPr id="3093" name="Group 22"/>
            <p:cNvGrpSpPr/>
            <p:nvPr>
              <p:custDataLst>
                <p:tags r:id="rId13"/>
              </p:custDataLst>
            </p:nvPr>
          </p:nvGrpSpPr>
          <p:grpSpPr>
            <a:xfrm>
              <a:off x="0" y="181"/>
              <a:ext cx="1049" cy="538"/>
              <a:chOff x="0" y="0"/>
              <a:chExt cx="1049" cy="538"/>
            </a:xfrm>
          </p:grpSpPr>
          <p:cxnSp>
            <p:nvCxnSpPr>
              <p:cNvPr id="3094" name="Line 7"/>
              <p:cNvCxnSpPr/>
              <p:nvPr>
                <p:custDataLst>
                  <p:tags r:id="rId22"/>
                </p:custDataLst>
              </p:nvPr>
            </p:nvCxnSpPr>
            <p:spPr>
              <a:xfrm>
                <a:off x="0" y="0"/>
                <a:ext cx="1049" cy="0"/>
              </a:xfrm>
              <a:prstGeom prst="line">
                <a:avLst/>
              </a:prstGeom>
              <a:ln w="28575" cap="flat" cmpd="sng">
                <a:solidFill>
                  <a:schemeClr val="tx1"/>
                </a:solidFill>
                <a:prstDash val="solid"/>
                <a:round/>
                <a:headEnd type="none" w="med" len="med"/>
                <a:tailEnd type="none" w="med" len="med"/>
              </a:ln>
            </p:spPr>
          </p:cxnSp>
          <p:cxnSp>
            <p:nvCxnSpPr>
              <p:cNvPr id="3095" name="Line 8"/>
              <p:cNvCxnSpPr/>
              <p:nvPr>
                <p:custDataLst>
                  <p:tags r:id="rId23"/>
                </p:custDataLst>
              </p:nvPr>
            </p:nvCxnSpPr>
            <p:spPr>
              <a:xfrm flipH="1">
                <a:off x="0" y="0"/>
                <a:ext cx="0" cy="538"/>
              </a:xfrm>
              <a:prstGeom prst="line">
                <a:avLst/>
              </a:prstGeom>
              <a:ln w="28575" cap="flat" cmpd="sng">
                <a:solidFill>
                  <a:schemeClr val="tx1"/>
                </a:solidFill>
                <a:prstDash val="solid"/>
                <a:round/>
                <a:headEnd type="none" w="med" len="med"/>
                <a:tailEnd type="oval" w="med" len="med"/>
              </a:ln>
            </p:spPr>
          </p:cxnSp>
          <p:cxnSp>
            <p:nvCxnSpPr>
              <p:cNvPr id="3096" name="Line 9"/>
              <p:cNvCxnSpPr/>
              <p:nvPr>
                <p:custDataLst>
                  <p:tags r:id="rId24"/>
                </p:custDataLst>
              </p:nvPr>
            </p:nvCxnSpPr>
            <p:spPr>
              <a:xfrm flipH="1">
                <a:off x="1049" y="0"/>
                <a:ext cx="0" cy="538"/>
              </a:xfrm>
              <a:prstGeom prst="line">
                <a:avLst/>
              </a:prstGeom>
              <a:ln w="28575" cap="flat" cmpd="sng">
                <a:solidFill>
                  <a:schemeClr val="tx1"/>
                </a:solidFill>
                <a:prstDash val="solid"/>
                <a:round/>
                <a:headEnd type="none" w="med" len="med"/>
                <a:tailEnd type="oval" w="med" len="med"/>
              </a:ln>
            </p:spPr>
          </p:cxnSp>
        </p:grpSp>
        <p:grpSp>
          <p:nvGrpSpPr>
            <p:cNvPr id="3097" name="Group 26"/>
            <p:cNvGrpSpPr/>
            <p:nvPr>
              <p:custDataLst>
                <p:tags r:id="rId14"/>
              </p:custDataLst>
            </p:nvPr>
          </p:nvGrpSpPr>
          <p:grpSpPr>
            <a:xfrm>
              <a:off x="363" y="0"/>
              <a:ext cx="341" cy="398"/>
              <a:chOff x="0" y="0"/>
              <a:chExt cx="341" cy="398"/>
            </a:xfrm>
          </p:grpSpPr>
          <p:sp>
            <p:nvSpPr>
              <p:cNvPr id="3098" name="Oval 190"/>
              <p:cNvSpPr/>
              <p:nvPr>
                <p:custDataLst>
                  <p:tags r:id="rId20"/>
                </p:custDataLst>
              </p:nvPr>
            </p:nvSpPr>
            <p:spPr>
              <a:xfrm>
                <a:off x="0" y="0"/>
                <a:ext cx="341" cy="340"/>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Times New Roman" panose="02020603050405020304" pitchFamily="18" charset="0"/>
                  <a:ea typeface="宋体" panose="02010600030101010101" pitchFamily="2" charset="-122"/>
                </a:endParaRPr>
              </a:p>
            </p:txBody>
          </p:sp>
          <p:sp>
            <p:nvSpPr>
              <p:cNvPr id="3099" name="Text Box 191"/>
              <p:cNvSpPr/>
              <p:nvPr>
                <p:custDataLst>
                  <p:tags r:id="rId21"/>
                </p:custDataLst>
              </p:nvPr>
            </p:nvSpPr>
            <p:spPr>
              <a:xfrm>
                <a:off x="28" y="0"/>
                <a:ext cx="312" cy="398"/>
              </a:xfrm>
              <a:prstGeom prst="rect">
                <a:avLst/>
              </a:prstGeom>
              <a:noFill/>
              <a:ln w="9525">
                <a:noFill/>
              </a:ln>
            </p:spPr>
            <p:txBody>
              <a:bodyPr anchor="t">
                <a:spAutoFit/>
              </a:bodyPr>
              <a:lstStyle/>
              <a:p>
                <a:pPr>
                  <a:spcBef>
                    <a:spcPct val="50000"/>
                  </a:spcBef>
                  <a:buSzTx/>
                </a:pPr>
                <a:r>
                  <a:rPr lang="en-US" altLang="zh-CN" sz="2800" b="1">
                    <a:solidFill>
                      <a:schemeClr val="tx1"/>
                    </a:solidFill>
                    <a:latin typeface="Times New Roman" panose="02020603050405020304" pitchFamily="18" charset="0"/>
                    <a:ea typeface="宋体" panose="02010600030101010101" pitchFamily="2" charset="-122"/>
                  </a:rPr>
                  <a:t>V</a:t>
                </a:r>
              </a:p>
            </p:txBody>
          </p:sp>
        </p:grpSp>
        <p:sp>
          <p:nvSpPr>
            <p:cNvPr id="3100" name="Text Box 4"/>
            <p:cNvSpPr/>
            <p:nvPr>
              <p:custDataLst>
                <p:tags r:id="rId15"/>
              </p:custDataLst>
            </p:nvPr>
          </p:nvSpPr>
          <p:spPr>
            <a:xfrm>
              <a:off x="386" y="748"/>
              <a:ext cx="369" cy="621"/>
            </a:xfrm>
            <a:prstGeom prst="rect">
              <a:avLst/>
            </a:prstGeom>
            <a:noFill/>
            <a:ln w="9525">
              <a:noFill/>
            </a:ln>
          </p:spPr>
          <p:txBody>
            <a:bodyPr anchor="t">
              <a:spAutoFit/>
            </a:bodyPr>
            <a:lstStyle/>
            <a:p>
              <a:pPr>
                <a:spcBef>
                  <a:spcPct val="50000"/>
                </a:spcBef>
                <a:buSzTx/>
              </a:pPr>
              <a:r>
                <a:rPr lang="en-US" altLang="zh-CN" sz="2400" b="1" i="1">
                  <a:solidFill>
                    <a:schemeClr val="tx1"/>
                  </a:solidFill>
                  <a:latin typeface="Times New Roman" panose="02020603050405020304" pitchFamily="18" charset="0"/>
                  <a:ea typeface="宋体" panose="02010600030101010101" pitchFamily="2" charset="-122"/>
                </a:rPr>
                <a:t>R</a:t>
              </a:r>
              <a:r>
                <a:rPr lang="en-US" altLang="zh-CN" sz="2400" b="1" baseline="-25000">
                  <a:solidFill>
                    <a:schemeClr val="tx1"/>
                  </a:solidFill>
                  <a:latin typeface="Times New Roman" panose="02020603050405020304" pitchFamily="18" charset="0"/>
                  <a:ea typeface="宋体" panose="02010600030101010101" pitchFamily="2" charset="-122"/>
                </a:rPr>
                <a:t>1</a:t>
              </a:r>
              <a:endParaRPr lang="en-US" altLang="zh-CN" sz="2400" b="1">
                <a:solidFill>
                  <a:schemeClr val="tx1"/>
                </a:solidFill>
                <a:latin typeface="Times New Roman" panose="02020603050405020304" pitchFamily="18" charset="0"/>
                <a:ea typeface="宋体" panose="02010600030101010101" pitchFamily="2" charset="-122"/>
              </a:endParaRPr>
            </a:p>
          </p:txBody>
        </p:sp>
        <p:sp>
          <p:nvSpPr>
            <p:cNvPr id="3101" name="Text Box 4"/>
            <p:cNvSpPr/>
            <p:nvPr>
              <p:custDataLst>
                <p:tags r:id="rId16"/>
              </p:custDataLst>
            </p:nvPr>
          </p:nvSpPr>
          <p:spPr>
            <a:xfrm>
              <a:off x="1270" y="748"/>
              <a:ext cx="369" cy="621"/>
            </a:xfrm>
            <a:prstGeom prst="rect">
              <a:avLst/>
            </a:prstGeom>
            <a:noFill/>
            <a:ln w="9525">
              <a:noFill/>
            </a:ln>
          </p:spPr>
          <p:txBody>
            <a:bodyPr anchor="t">
              <a:spAutoFit/>
            </a:bodyPr>
            <a:lstStyle/>
            <a:p>
              <a:pPr>
                <a:spcBef>
                  <a:spcPct val="50000"/>
                </a:spcBef>
                <a:buSzTx/>
              </a:pPr>
              <a:r>
                <a:rPr lang="en-US" altLang="zh-CN" sz="2400" b="1" i="1">
                  <a:solidFill>
                    <a:schemeClr val="tx1"/>
                  </a:solidFill>
                  <a:latin typeface="Times New Roman" panose="02020603050405020304" pitchFamily="18" charset="0"/>
                  <a:ea typeface="宋体" panose="02010600030101010101" pitchFamily="2" charset="-122"/>
                </a:rPr>
                <a:t>R</a:t>
              </a:r>
              <a:r>
                <a:rPr lang="en-US" altLang="zh-CN" sz="2400" b="1" baseline="-25000">
                  <a:solidFill>
                    <a:schemeClr val="tx1"/>
                  </a:solidFill>
                  <a:latin typeface="Times New Roman" panose="02020603050405020304" pitchFamily="18" charset="0"/>
                  <a:ea typeface="宋体" panose="02010600030101010101" pitchFamily="2" charset="-122"/>
                </a:rPr>
                <a:t>2</a:t>
              </a:r>
              <a:endParaRPr lang="en-US" altLang="zh-CN" sz="2400" b="1">
                <a:solidFill>
                  <a:schemeClr val="tx1"/>
                </a:solidFill>
                <a:latin typeface="Times New Roman" panose="02020603050405020304" pitchFamily="18" charset="0"/>
                <a:ea typeface="宋体" panose="02010600030101010101" pitchFamily="2" charset="-122"/>
              </a:endParaRPr>
            </a:p>
          </p:txBody>
        </p:sp>
        <p:cxnSp>
          <p:nvCxnSpPr>
            <p:cNvPr id="3102" name="Line 31"/>
            <p:cNvCxnSpPr/>
            <p:nvPr>
              <p:custDataLst>
                <p:tags r:id="rId17"/>
              </p:custDataLst>
            </p:nvPr>
          </p:nvCxnSpPr>
          <p:spPr>
            <a:xfrm flipH="1">
              <a:off x="1792" y="431"/>
              <a:ext cx="0" cy="385"/>
            </a:xfrm>
            <a:prstGeom prst="line">
              <a:avLst/>
            </a:prstGeom>
            <a:ln w="28575" cap="flat" cmpd="sng">
              <a:solidFill>
                <a:schemeClr val="tx1"/>
              </a:solidFill>
              <a:prstDash val="solid"/>
              <a:round/>
              <a:headEnd type="none" w="med" len="med"/>
              <a:tailEnd type="none" w="med" len="med"/>
            </a:ln>
          </p:spPr>
        </p:cxnSp>
        <p:sp>
          <p:nvSpPr>
            <p:cNvPr id="3103" name="Rectangle 32"/>
            <p:cNvSpPr/>
            <p:nvPr>
              <p:custDataLst>
                <p:tags r:id="rId18"/>
              </p:custDataLst>
            </p:nvPr>
          </p:nvSpPr>
          <p:spPr>
            <a:xfrm>
              <a:off x="1202" y="1227"/>
              <a:ext cx="242" cy="351"/>
            </a:xfrm>
            <a:prstGeom prst="rect">
              <a:avLst/>
            </a:prstGeom>
            <a:noFill/>
            <a:ln w="9525">
              <a:noFill/>
            </a:ln>
          </p:spPr>
          <p:txBody>
            <a:bodyPr wrap="square" anchor="t">
              <a:spAutoFit/>
            </a:bodyPr>
            <a:lstStyle/>
            <a:p>
              <a:r>
                <a:rPr lang="en-US" altLang="zh-CN" sz="2400" b="1">
                  <a:latin typeface="Times New Roman" panose="02020603050405020304" pitchFamily="18" charset="0"/>
                  <a:ea typeface="宋体" panose="02010600030101010101" pitchFamily="2" charset="-122"/>
                </a:rPr>
                <a:t>S</a:t>
              </a:r>
              <a:endParaRPr lang="zh-CN" altLang="en-US" sz="2400" b="1">
                <a:latin typeface="Times New Roman" panose="02020603050405020304" pitchFamily="18" charset="0"/>
                <a:ea typeface="宋体" panose="02010600030101010101" pitchFamily="2" charset="-122"/>
              </a:endParaRPr>
            </a:p>
          </p:txBody>
        </p:sp>
        <p:sp>
          <p:nvSpPr>
            <p:cNvPr id="3104" name="Rectangle 33"/>
            <p:cNvSpPr/>
            <p:nvPr>
              <p:custDataLst>
                <p:tags r:id="rId19"/>
              </p:custDataLst>
            </p:nvPr>
          </p:nvSpPr>
          <p:spPr>
            <a:xfrm>
              <a:off x="1293" y="239"/>
              <a:ext cx="254" cy="351"/>
            </a:xfrm>
            <a:prstGeom prst="rect">
              <a:avLst/>
            </a:prstGeom>
            <a:noFill/>
            <a:ln w="9525">
              <a:noFill/>
            </a:ln>
          </p:spPr>
          <p:txBody>
            <a:bodyPr wrap="square" anchor="t">
              <a:spAutoFit/>
            </a:bodyPr>
            <a:lstStyle/>
            <a:p>
              <a:r>
                <a:rPr lang="en-US" altLang="zh-CN" sz="2400" b="1">
                  <a:latin typeface="Times New Roman" panose="02020603050405020304" pitchFamily="18" charset="0"/>
                  <a:ea typeface="宋体" panose="02010600030101010101" pitchFamily="2" charset="-122"/>
                </a:rPr>
                <a:t>P</a:t>
              </a:r>
              <a:endParaRPr lang="zh-CN" altLang="en-US" sz="2400" b="1">
                <a:latin typeface="Times New Roman" panose="02020603050405020304" pitchFamily="18" charset="0"/>
                <a:ea typeface="宋体" panose="02010600030101010101" pitchFamily="2" charset="-122"/>
              </a:endParaRPr>
            </a:p>
          </p:txBody>
        </p:sp>
      </p:grpSp>
    </p:spTree>
    <p:extLst>
      <p:ext uri="{BB962C8B-B14F-4D97-AF65-F5344CB8AC3E}">
        <p14:creationId xmlns:p14="http://schemas.microsoft.com/office/powerpoint/2010/main" val="32014913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checkerboard(across)">
                                      <p:cBhvr>
                                        <p:cTn id="12" dur="1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073"/>
                                        </p:tgtEl>
                                        <p:attrNameLst>
                                          <p:attrName>style.visibility</p:attrName>
                                        </p:attrNameLst>
                                      </p:cBhvr>
                                      <p:to>
                                        <p:strVal val="visible"/>
                                      </p:to>
                                    </p:set>
                                    <p:animEffect transition="in" filter="checkerboard(across)">
                                      <p:cBhvr>
                                        <p:cTn id="17" dur="1000"/>
                                        <p:tgtEl>
                                          <p:spTgt spid="307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074"/>
                                        </p:tgtEl>
                                        <p:attrNameLst>
                                          <p:attrName>style.visibility</p:attrName>
                                        </p:attrNameLst>
                                      </p:cBhvr>
                                      <p:to>
                                        <p:strVal val="visible"/>
                                      </p:to>
                                    </p:set>
                                    <p:animEffect transition="in" filter="checkerboard(across)">
                                      <p:cBhvr>
                                        <p:cTn id="22"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30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4"/>
            </p:custDataLst>
          </p:nvPr>
        </p:nvSpPr>
        <p:spPr>
          <a:xfrm>
            <a:off x="322623" y="2213211"/>
            <a:ext cx="2483310"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随讲随练</a:t>
            </a:r>
            <a:r>
              <a:rPr lang="en-US" altLang="zh-CN" sz="2400">
                <a:latin typeface="微软雅黑" panose="020B0503020204020204" charset="-122"/>
                <a:ea typeface="微软雅黑" panose="020B0503020204020204" charset="-122"/>
              </a:rPr>
              <a:t>3</a:t>
            </a:r>
          </a:p>
        </p:txBody>
      </p:sp>
      <p:grpSp>
        <p:nvGrpSpPr>
          <p:cNvPr id="3107" name="Group 35"/>
          <p:cNvGrpSpPr/>
          <p:nvPr>
            <p:custDataLst>
              <p:tags r:id="rId5"/>
            </p:custDataLst>
          </p:nvPr>
        </p:nvGrpSpPr>
        <p:grpSpPr>
          <a:xfrm>
            <a:off x="4413689" y="1893389"/>
            <a:ext cx="2429119" cy="1198121"/>
            <a:chOff x="0" y="0"/>
            <a:chExt cx="1542" cy="741"/>
          </a:xfrm>
        </p:grpSpPr>
        <p:cxnSp>
          <p:nvCxnSpPr>
            <p:cNvPr id="2" name="Line 36"/>
            <p:cNvCxnSpPr/>
            <p:nvPr>
              <p:custDataLst>
                <p:tags r:id="rId44"/>
              </p:custDataLst>
            </p:nvPr>
          </p:nvCxnSpPr>
          <p:spPr>
            <a:xfrm>
              <a:off x="0" y="362"/>
              <a:ext cx="1542" cy="0"/>
            </a:xfrm>
            <a:prstGeom prst="line">
              <a:avLst/>
            </a:prstGeom>
            <a:ln w="28575" cap="flat" cmpd="sng">
              <a:solidFill>
                <a:schemeClr val="tx1"/>
              </a:solidFill>
              <a:prstDash val="solid"/>
              <a:round/>
              <a:headEnd type="none" w="med" len="med"/>
              <a:tailEnd type="none" w="med" len="med"/>
            </a:ln>
          </p:spPr>
        </p:cxnSp>
        <p:cxnSp>
          <p:nvCxnSpPr>
            <p:cNvPr id="3108" name="Line 37"/>
            <p:cNvCxnSpPr/>
            <p:nvPr>
              <p:custDataLst>
                <p:tags r:id="rId45"/>
              </p:custDataLst>
            </p:nvPr>
          </p:nvCxnSpPr>
          <p:spPr>
            <a:xfrm flipH="1">
              <a:off x="91" y="368"/>
              <a:ext cx="0" cy="318"/>
            </a:xfrm>
            <a:prstGeom prst="line">
              <a:avLst/>
            </a:prstGeom>
            <a:ln w="28575" cap="flat" cmpd="sng">
              <a:solidFill>
                <a:schemeClr val="tx1"/>
              </a:solidFill>
              <a:prstDash val="solid"/>
              <a:round/>
              <a:headEnd type="none" w="med" len="med"/>
              <a:tailEnd type="none" w="med" len="med"/>
            </a:ln>
          </p:spPr>
        </p:cxnSp>
        <p:cxnSp>
          <p:nvCxnSpPr>
            <p:cNvPr id="3109" name="Line 38"/>
            <p:cNvCxnSpPr/>
            <p:nvPr>
              <p:custDataLst>
                <p:tags r:id="rId46"/>
              </p:custDataLst>
            </p:nvPr>
          </p:nvCxnSpPr>
          <p:spPr>
            <a:xfrm flipH="1">
              <a:off x="1452" y="368"/>
              <a:ext cx="0" cy="318"/>
            </a:xfrm>
            <a:prstGeom prst="line">
              <a:avLst/>
            </a:prstGeom>
            <a:ln w="28575" cap="flat" cmpd="sng">
              <a:solidFill>
                <a:schemeClr val="tx1"/>
              </a:solidFill>
              <a:prstDash val="solid"/>
              <a:round/>
              <a:headEnd type="none" w="med" len="med"/>
              <a:tailEnd type="none" w="med" len="med"/>
            </a:ln>
          </p:spPr>
        </p:cxnSp>
        <p:cxnSp>
          <p:nvCxnSpPr>
            <p:cNvPr id="3110" name="Line 39"/>
            <p:cNvCxnSpPr/>
            <p:nvPr>
              <p:custDataLst>
                <p:tags r:id="rId47"/>
              </p:custDataLst>
            </p:nvPr>
          </p:nvCxnSpPr>
          <p:spPr>
            <a:xfrm flipH="1">
              <a:off x="91" y="595"/>
              <a:ext cx="408" cy="0"/>
            </a:xfrm>
            <a:prstGeom prst="line">
              <a:avLst/>
            </a:prstGeom>
            <a:ln w="28575" cap="flat" cmpd="sng">
              <a:solidFill>
                <a:schemeClr val="tx1"/>
              </a:solidFill>
              <a:prstDash val="solid"/>
              <a:round/>
              <a:headEnd type="none" w="med" len="med"/>
              <a:tailEnd type="triangle" w="med" len="med"/>
            </a:ln>
          </p:spPr>
        </p:cxnSp>
        <p:cxnSp>
          <p:nvCxnSpPr>
            <p:cNvPr id="3111" name="Line 40"/>
            <p:cNvCxnSpPr/>
            <p:nvPr>
              <p:custDataLst>
                <p:tags r:id="rId48"/>
              </p:custDataLst>
            </p:nvPr>
          </p:nvCxnSpPr>
          <p:spPr>
            <a:xfrm>
              <a:off x="1089" y="595"/>
              <a:ext cx="363" cy="0"/>
            </a:xfrm>
            <a:prstGeom prst="line">
              <a:avLst/>
            </a:prstGeom>
            <a:ln w="28575" cap="flat" cmpd="sng">
              <a:solidFill>
                <a:schemeClr val="tx1"/>
              </a:solidFill>
              <a:prstDash val="solid"/>
              <a:round/>
              <a:headEnd type="none" w="med" len="med"/>
              <a:tailEnd type="triangle" w="med" len="med"/>
            </a:ln>
          </p:spPr>
        </p:cxnSp>
        <p:sp>
          <p:nvSpPr>
            <p:cNvPr id="3112" name="Text Box 41"/>
            <p:cNvSpPr/>
            <p:nvPr>
              <p:custDataLst>
                <p:tags r:id="rId49"/>
              </p:custDataLst>
            </p:nvPr>
          </p:nvSpPr>
          <p:spPr>
            <a:xfrm>
              <a:off x="453" y="453"/>
              <a:ext cx="725" cy="288"/>
            </a:xfrm>
            <a:prstGeom prst="rect">
              <a:avLst/>
            </a:prstGeom>
            <a:noFill/>
            <a:ln w="9525">
              <a:noFill/>
            </a:ln>
          </p:spPr>
          <p:txBody>
            <a:bodyPr anchor="t">
              <a:spAutoFit/>
            </a:bodyPr>
            <a:lstStyle/>
            <a:p>
              <a:pPr>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a:latin typeface="Times New Roman" panose="02020603050405020304" pitchFamily="18" charset="0"/>
                  <a:ea typeface="宋体" panose="02010600030101010101" pitchFamily="2" charset="-122"/>
                </a:rPr>
                <a:t>=6 V</a:t>
              </a:r>
            </a:p>
          </p:txBody>
        </p:sp>
        <p:sp>
          <p:nvSpPr>
            <p:cNvPr id="3113" name="Text Box 42"/>
            <p:cNvSpPr/>
            <p:nvPr>
              <p:custDataLst>
                <p:tags r:id="rId50"/>
              </p:custDataLst>
            </p:nvPr>
          </p:nvSpPr>
          <p:spPr>
            <a:xfrm>
              <a:off x="453" y="0"/>
              <a:ext cx="908" cy="288"/>
            </a:xfrm>
            <a:prstGeom prst="rect">
              <a:avLst/>
            </a:prstGeom>
            <a:noFill/>
            <a:ln w="9525">
              <a:noFill/>
            </a:ln>
          </p:spPr>
          <p:txBody>
            <a:bodyPr anchor="t">
              <a:spAutoFit/>
            </a:bodyPr>
            <a:lstStyle/>
            <a:p>
              <a:pPr>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a:t>
              </a:r>
              <a:r>
                <a:rPr lang="en-US" altLang="zh-CN" sz="2400" b="1" i="1">
                  <a:latin typeface="Times New Roman" panose="02020603050405020304" pitchFamily="18" charset="0"/>
                  <a:ea typeface="宋体" panose="02010600030101010101" pitchFamily="2" charset="-122"/>
                </a:rPr>
                <a:t>=</a:t>
              </a:r>
              <a:r>
                <a:rPr lang="en-US" altLang="zh-CN" sz="2400" b="1">
                  <a:latin typeface="Times New Roman" panose="02020603050405020304" pitchFamily="18" charset="0"/>
                  <a:ea typeface="宋体" panose="02010600030101010101" pitchFamily="2" charset="-122"/>
                </a:rPr>
                <a:t>20 </a:t>
              </a:r>
              <a:r>
                <a:rPr lang="el-GR" altLang="en-US" sz="2400" b="1">
                  <a:latin typeface="Times New Roman" panose="02020603050405020304" pitchFamily="18" charset="0"/>
                  <a:ea typeface="宋体" panose="02010600030101010101" pitchFamily="2" charset="-122"/>
                </a:rPr>
                <a:t>Ω</a:t>
              </a:r>
              <a:endParaRPr lang="el-GR" altLang="en-US" sz="2400" i="1">
                <a:latin typeface="Times New Roman" panose="02020603050405020304" pitchFamily="18" charset="0"/>
                <a:ea typeface="Times New Roman" panose="02020603050405020304" pitchFamily="18" charset="0"/>
              </a:endParaRPr>
            </a:p>
          </p:txBody>
        </p:sp>
        <p:sp>
          <p:nvSpPr>
            <p:cNvPr id="3114" name="Text Box 43"/>
            <p:cNvSpPr/>
            <p:nvPr>
              <p:custDataLst>
                <p:tags r:id="rId51"/>
              </p:custDataLst>
            </p:nvPr>
          </p:nvSpPr>
          <p:spPr>
            <a:xfrm>
              <a:off x="136" y="113"/>
              <a:ext cx="272" cy="288"/>
            </a:xfrm>
            <a:prstGeom prst="rect">
              <a:avLst/>
            </a:prstGeom>
            <a:noFill/>
            <a:ln w="9525">
              <a:noFill/>
            </a:ln>
          </p:spPr>
          <p:txBody>
            <a:bodyPr anchor="t">
              <a:spAutoFit/>
            </a:bodyPr>
            <a:lstStyle/>
            <a:p>
              <a:pPr>
                <a:spcBef>
                  <a:spcPct val="50000"/>
                </a:spcBef>
              </a:pPr>
              <a:r>
                <a:rPr lang="en-US" altLang="zh-CN" sz="2400" b="1" i="1">
                  <a:latin typeface="Times New Roman" panose="02020603050405020304" pitchFamily="18" charset="0"/>
                  <a:ea typeface="宋体" panose="02010600030101010101" pitchFamily="2" charset="-122"/>
                </a:rPr>
                <a:t>I</a:t>
              </a:r>
              <a:endParaRPr lang="en-US" altLang="zh-CN" sz="2400" b="1" i="1">
                <a:latin typeface="Times New Roman" panose="02020603050405020304" pitchFamily="18" charset="0"/>
                <a:ea typeface="Times New Roman" panose="02020603050405020304" pitchFamily="18" charset="0"/>
              </a:endParaRPr>
            </a:p>
          </p:txBody>
        </p:sp>
        <p:sp>
          <p:nvSpPr>
            <p:cNvPr id="3115" name="Rectangle 44"/>
            <p:cNvSpPr/>
            <p:nvPr>
              <p:custDataLst>
                <p:tags r:id="rId52"/>
              </p:custDataLst>
            </p:nvPr>
          </p:nvSpPr>
          <p:spPr>
            <a:xfrm>
              <a:off x="499" y="294"/>
              <a:ext cx="408" cy="113"/>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cxnSp>
          <p:nvCxnSpPr>
            <p:cNvPr id="3116" name="Line 45"/>
            <p:cNvCxnSpPr/>
            <p:nvPr>
              <p:custDataLst>
                <p:tags r:id="rId53"/>
              </p:custDataLst>
            </p:nvPr>
          </p:nvCxnSpPr>
          <p:spPr>
            <a:xfrm>
              <a:off x="204" y="362"/>
              <a:ext cx="91" cy="0"/>
            </a:xfrm>
            <a:prstGeom prst="line">
              <a:avLst/>
            </a:prstGeom>
            <a:ln w="9525" cap="flat" cmpd="sng">
              <a:solidFill>
                <a:schemeClr val="tx1"/>
              </a:solidFill>
              <a:prstDash val="solid"/>
              <a:round/>
              <a:headEnd type="none" w="med" len="med"/>
              <a:tailEnd type="triangle" w="med" len="lg"/>
            </a:ln>
          </p:spPr>
        </p:cxnSp>
      </p:grpSp>
      <p:sp>
        <p:nvSpPr>
          <p:cNvPr id="3106" name="Rectangle 34"/>
          <p:cNvSpPr/>
          <p:nvPr>
            <p:custDataLst>
              <p:tags r:id="rId6"/>
            </p:custDataLst>
          </p:nvPr>
        </p:nvSpPr>
        <p:spPr>
          <a:xfrm>
            <a:off x="472591" y="3292050"/>
            <a:ext cx="4893526" cy="830997"/>
          </a:xfrm>
          <a:prstGeom prst="rect">
            <a:avLst/>
          </a:prstGeom>
          <a:noFill/>
          <a:ln w="9525">
            <a:noFill/>
          </a:ln>
        </p:spPr>
        <p:txBody>
          <a:bodyPr wrap="square" anchor="ctr">
            <a:spAutoFit/>
          </a:bodyPr>
          <a:lstStyle/>
          <a:p>
            <a:r>
              <a:rPr lang="zh-CN" altLang="en-US" sz="2400" b="1">
                <a:solidFill>
                  <a:srgbClr val="CC0000"/>
                </a:solidFill>
                <a:latin typeface="微软雅黑" panose="020B0503020204020204" charset="-122"/>
                <a:ea typeface="微软雅黑" panose="020B0503020204020204" charset="-122"/>
                <a:cs typeface="微软雅黑" panose="020B0503020204020204" charset="-122"/>
              </a:rPr>
              <a:t>解：</a:t>
            </a:r>
            <a:r>
              <a:rPr lang="zh-CN" altLang="en-US" sz="2400" b="1">
                <a:latin typeface="微软雅黑" panose="020B0503020204020204" charset="-122"/>
                <a:ea typeface="微软雅黑" panose="020B0503020204020204" charset="-122"/>
                <a:cs typeface="微软雅黑" panose="020B0503020204020204" charset="-122"/>
              </a:rPr>
              <a:t>（</a:t>
            </a: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）滑片</a:t>
            </a:r>
            <a:r>
              <a:rPr lang="en-US" altLang="zh-CN" sz="2400" b="1">
                <a:latin typeface="微软雅黑" panose="020B0503020204020204" charset="-122"/>
                <a:ea typeface="微软雅黑" panose="020B0503020204020204" charset="-122"/>
                <a:cs typeface="微软雅黑" panose="020B0503020204020204" charset="-122"/>
              </a:rPr>
              <a:t>P</a:t>
            </a:r>
            <a:r>
              <a:rPr lang="zh-CN" altLang="en-US" sz="2400" b="1">
                <a:latin typeface="微软雅黑" panose="020B0503020204020204" charset="-122"/>
                <a:ea typeface="微软雅黑" panose="020B0503020204020204" charset="-122"/>
                <a:cs typeface="微软雅黑" panose="020B0503020204020204" charset="-122"/>
              </a:rPr>
              <a:t>在最左端时：	</a:t>
            </a:r>
          </a:p>
        </p:txBody>
      </p:sp>
      <p:sp>
        <p:nvSpPr>
          <p:cNvPr id="3125" name="Rectangle 53"/>
          <p:cNvSpPr/>
          <p:nvPr>
            <p:custDataLst>
              <p:tags r:id="rId7"/>
            </p:custDataLst>
          </p:nvPr>
        </p:nvSpPr>
        <p:spPr>
          <a:xfrm>
            <a:off x="4813816" y="3412949"/>
            <a:ext cx="2233782" cy="528726"/>
          </a:xfrm>
          <a:prstGeom prst="rect">
            <a:avLst/>
          </a:prstGeom>
          <a:noFill/>
          <a:ln w="9525">
            <a:noFill/>
          </a:ln>
        </p:spPr>
        <p:txBody>
          <a:bodyPr anchor="t">
            <a:spAutoFit/>
          </a:bodyPr>
          <a:lstStyle/>
          <a:p>
            <a:r>
              <a:rPr lang="en-US" altLang="zh-CN" sz="2800" b="1" i="1">
                <a:solidFill>
                  <a:srgbClr val="CC0000"/>
                </a:solidFill>
                <a:latin typeface="Times New Roman" panose="02020603050405020304" pitchFamily="18" charset="0"/>
                <a:ea typeface="宋体" panose="02010600030101010101" pitchFamily="2" charset="-122"/>
              </a:rPr>
              <a:t>U</a:t>
            </a:r>
            <a:r>
              <a:rPr lang="en-US" altLang="zh-CN" sz="2800" b="1" baseline="-25000">
                <a:solidFill>
                  <a:srgbClr val="CC0000"/>
                </a:solidFill>
                <a:latin typeface="Times New Roman" panose="02020603050405020304" pitchFamily="18" charset="0"/>
                <a:ea typeface="宋体" panose="02010600030101010101" pitchFamily="2" charset="-122"/>
              </a:rPr>
              <a:t>1 </a:t>
            </a:r>
            <a:r>
              <a:rPr lang="en-US" altLang="zh-CN" sz="2800" b="1">
                <a:solidFill>
                  <a:srgbClr val="CC0000"/>
                </a:solidFill>
                <a:latin typeface="Times New Roman" panose="02020603050405020304" pitchFamily="18" charset="0"/>
                <a:ea typeface="宋体" panose="02010600030101010101" pitchFamily="2" charset="-122"/>
              </a:rPr>
              <a:t>= </a:t>
            </a:r>
            <a:r>
              <a:rPr lang="en-US" altLang="zh-CN" sz="2800" b="1" i="1">
                <a:solidFill>
                  <a:srgbClr val="CC0000"/>
                </a:solidFill>
                <a:latin typeface="Times New Roman" panose="02020603050405020304" pitchFamily="18" charset="0"/>
                <a:ea typeface="宋体" panose="02010600030101010101" pitchFamily="2" charset="-122"/>
              </a:rPr>
              <a:t>U </a:t>
            </a:r>
            <a:r>
              <a:rPr lang="en-US" altLang="zh-CN" sz="2800" b="1">
                <a:solidFill>
                  <a:srgbClr val="CC0000"/>
                </a:solidFill>
                <a:latin typeface="Times New Roman" panose="02020603050405020304" pitchFamily="18" charset="0"/>
                <a:ea typeface="宋体" panose="02010600030101010101" pitchFamily="2" charset="-122"/>
              </a:rPr>
              <a:t>= 6 V</a:t>
            </a:r>
            <a:endParaRPr lang="zh-CN" altLang="en-US" sz="2800" b="1">
              <a:solidFill>
                <a:srgbClr val="CC0000"/>
              </a:solidFill>
              <a:latin typeface="Times New Roman" panose="02020603050405020304" pitchFamily="18" charset="0"/>
              <a:ea typeface="宋体" panose="02010600030101010101" pitchFamily="2" charset="-122"/>
            </a:endParaRPr>
          </a:p>
        </p:txBody>
      </p:sp>
      <p:grpSp>
        <p:nvGrpSpPr>
          <p:cNvPr id="3119" name="Group 47"/>
          <p:cNvGrpSpPr/>
          <p:nvPr>
            <p:custDataLst>
              <p:tags r:id="rId8"/>
            </p:custDataLst>
          </p:nvPr>
        </p:nvGrpSpPr>
        <p:grpSpPr>
          <a:xfrm>
            <a:off x="7196307" y="3135815"/>
            <a:ext cx="4607765" cy="953970"/>
            <a:chOff x="2132" y="3702"/>
            <a:chExt cx="2925" cy="590"/>
          </a:xfrm>
        </p:grpSpPr>
        <p:sp>
          <p:nvSpPr>
            <p:cNvPr id="4" name="Rectangle 48"/>
            <p:cNvSpPr/>
            <p:nvPr>
              <p:custDataLst>
                <p:tags r:id="rId39"/>
              </p:custDataLst>
            </p:nvPr>
          </p:nvSpPr>
          <p:spPr>
            <a:xfrm>
              <a:off x="2132" y="3838"/>
              <a:ext cx="2925" cy="327"/>
            </a:xfrm>
            <a:prstGeom prst="rect">
              <a:avLst/>
            </a:prstGeom>
            <a:noFill/>
            <a:ln w="9525">
              <a:noFill/>
            </a:ln>
          </p:spPr>
          <p:txBody>
            <a:bodyPr anchor="t">
              <a:spAutoFit/>
            </a:bodyPr>
            <a:lstStyle/>
            <a:p>
              <a:r>
                <a:rPr lang="en-US" altLang="zh-CN" sz="2800" b="1" i="1">
                  <a:solidFill>
                    <a:srgbClr val="CC0000"/>
                  </a:solidFill>
                  <a:latin typeface="Times New Roman" panose="02020603050405020304" pitchFamily="18" charset="0"/>
                  <a:ea typeface="宋体" panose="02010600030101010101" pitchFamily="2" charset="-122"/>
                </a:rPr>
                <a:t>I</a:t>
              </a:r>
              <a:r>
                <a:rPr lang="en-US" altLang="zh-CN" sz="2800" b="1">
                  <a:solidFill>
                    <a:srgbClr val="CC0000"/>
                  </a:solidFill>
                  <a:latin typeface="Times New Roman" panose="02020603050405020304" pitchFamily="18" charset="0"/>
                  <a:ea typeface="宋体" panose="02010600030101010101" pitchFamily="2" charset="-122"/>
                </a:rPr>
                <a:t>=</a:t>
              </a:r>
              <a:r>
                <a:rPr lang="zh-CN" altLang="en-US" sz="2800" b="1">
                  <a:solidFill>
                    <a:srgbClr val="CC0000"/>
                  </a:solidFill>
                  <a:latin typeface="Times New Roman" panose="02020603050405020304" pitchFamily="18" charset="0"/>
                  <a:ea typeface="宋体" panose="02010600030101010101" pitchFamily="2" charset="-122"/>
                </a:rPr>
                <a:t>　　</a:t>
              </a:r>
              <a:r>
                <a:rPr lang="en-US" altLang="zh-CN" sz="2800" b="1">
                  <a:solidFill>
                    <a:srgbClr val="CC0000"/>
                  </a:solidFill>
                  <a:latin typeface="Times New Roman" panose="02020603050405020304" pitchFamily="18" charset="0"/>
                  <a:ea typeface="宋体" panose="02010600030101010101" pitchFamily="2" charset="-122"/>
                </a:rPr>
                <a:t>=</a:t>
              </a:r>
              <a:r>
                <a:rPr lang="zh-CN" altLang="en-US" sz="2800" b="1">
                  <a:solidFill>
                    <a:srgbClr val="CC0000"/>
                  </a:solidFill>
                  <a:latin typeface="Times New Roman" panose="02020603050405020304" pitchFamily="18" charset="0"/>
                  <a:ea typeface="宋体" panose="02010600030101010101" pitchFamily="2" charset="-122"/>
                </a:rPr>
                <a:t>　　　</a:t>
              </a:r>
              <a:r>
                <a:rPr lang="en-US" altLang="zh-CN" sz="2800" b="1">
                  <a:solidFill>
                    <a:srgbClr val="CC0000"/>
                  </a:solidFill>
                  <a:latin typeface="Times New Roman" panose="02020603050405020304" pitchFamily="18" charset="0"/>
                  <a:ea typeface="宋体" panose="02010600030101010101" pitchFamily="2" charset="-122"/>
                </a:rPr>
                <a:t>=</a:t>
              </a:r>
              <a:r>
                <a:rPr lang="zh-CN" altLang="en-US" sz="2800" b="1">
                  <a:solidFill>
                    <a:srgbClr val="CC0000"/>
                  </a:solidFill>
                  <a:latin typeface="Times New Roman" panose="02020603050405020304" pitchFamily="18" charset="0"/>
                  <a:ea typeface="宋体" panose="02010600030101010101" pitchFamily="2" charset="-122"/>
                </a:rPr>
                <a:t> </a:t>
              </a:r>
              <a:r>
                <a:rPr lang="en-US" altLang="zh-CN" sz="2800" b="1">
                  <a:solidFill>
                    <a:srgbClr val="CC0000"/>
                  </a:solidFill>
                  <a:latin typeface="Times New Roman" panose="02020603050405020304" pitchFamily="18" charset="0"/>
                  <a:ea typeface="宋体" panose="02010600030101010101" pitchFamily="2" charset="-122"/>
                </a:rPr>
                <a:t>0.3 A</a:t>
              </a:r>
            </a:p>
          </p:txBody>
        </p:sp>
        <p:sp>
          <p:nvSpPr>
            <p:cNvPr id="3120" name="Rectangle 49"/>
            <p:cNvSpPr/>
            <p:nvPr>
              <p:custDataLst>
                <p:tags r:id="rId40"/>
              </p:custDataLst>
            </p:nvPr>
          </p:nvSpPr>
          <p:spPr>
            <a:xfrm>
              <a:off x="2517" y="3702"/>
              <a:ext cx="282" cy="590"/>
            </a:xfrm>
            <a:prstGeom prst="rect">
              <a:avLst/>
            </a:prstGeom>
            <a:noFill/>
            <a:ln w="9525">
              <a:noFill/>
            </a:ln>
          </p:spPr>
          <p:txBody>
            <a:bodyPr wrap="none" anchor="t">
              <a:spAutoFit/>
            </a:bodyPr>
            <a:lstStyle/>
            <a:p>
              <a:r>
                <a:rPr lang="en-US" altLang="zh-CN" sz="2800" b="1" i="1">
                  <a:solidFill>
                    <a:srgbClr val="CC0000"/>
                  </a:solidFill>
                  <a:latin typeface="Times New Roman" panose="02020603050405020304" pitchFamily="18" charset="0"/>
                  <a:ea typeface="宋体" panose="02010600030101010101" pitchFamily="2" charset="-122"/>
                </a:rPr>
                <a:t>U</a:t>
              </a:r>
            </a:p>
            <a:p>
              <a:r>
                <a:rPr lang="en-US" altLang="zh-CN" sz="2800" b="1" i="1">
                  <a:solidFill>
                    <a:srgbClr val="CC0000"/>
                  </a:solidFill>
                  <a:latin typeface="Times New Roman" panose="02020603050405020304" pitchFamily="18" charset="0"/>
                  <a:ea typeface="宋体" panose="02010600030101010101" pitchFamily="2" charset="-122"/>
                </a:rPr>
                <a:t>R</a:t>
              </a:r>
            </a:p>
          </p:txBody>
        </p:sp>
        <p:cxnSp>
          <p:nvCxnSpPr>
            <p:cNvPr id="3121" name="Line 50"/>
            <p:cNvCxnSpPr/>
            <p:nvPr>
              <p:custDataLst>
                <p:tags r:id="rId41"/>
              </p:custDataLst>
            </p:nvPr>
          </p:nvCxnSpPr>
          <p:spPr>
            <a:xfrm>
              <a:off x="2517" y="3997"/>
              <a:ext cx="273" cy="0"/>
            </a:xfrm>
            <a:prstGeom prst="line">
              <a:avLst/>
            </a:prstGeom>
            <a:ln w="12700" cap="flat" cmpd="sng">
              <a:solidFill>
                <a:srgbClr val="CC0000"/>
              </a:solidFill>
              <a:prstDash val="solid"/>
              <a:round/>
              <a:headEnd type="none" w="med" len="med"/>
              <a:tailEnd type="none" w="med" len="med"/>
            </a:ln>
          </p:spPr>
        </p:cxnSp>
        <p:sp>
          <p:nvSpPr>
            <p:cNvPr id="3122" name="Rectangle 51"/>
            <p:cNvSpPr/>
            <p:nvPr>
              <p:custDataLst>
                <p:tags r:id="rId42"/>
              </p:custDataLst>
            </p:nvPr>
          </p:nvSpPr>
          <p:spPr>
            <a:xfrm>
              <a:off x="3046" y="3702"/>
              <a:ext cx="641" cy="590"/>
            </a:xfrm>
            <a:prstGeom prst="rect">
              <a:avLst/>
            </a:prstGeom>
            <a:noFill/>
            <a:ln w="9525">
              <a:noFill/>
            </a:ln>
          </p:spPr>
          <p:txBody>
            <a:bodyPr wrap="none" anchor="t">
              <a:spAutoFit/>
            </a:bodyPr>
            <a:lstStyle/>
            <a:p>
              <a:pPr algn="ctr"/>
              <a:r>
                <a:rPr lang="en-US" altLang="zh-CN" sz="2800" b="1">
                  <a:solidFill>
                    <a:srgbClr val="CC0000"/>
                  </a:solidFill>
                  <a:latin typeface="Times New Roman" panose="02020603050405020304" pitchFamily="18" charset="0"/>
                  <a:ea typeface="宋体" panose="02010600030101010101" pitchFamily="2" charset="-122"/>
                </a:rPr>
                <a:t>6 V</a:t>
              </a:r>
            </a:p>
            <a:p>
              <a:pPr algn="ctr"/>
              <a:r>
                <a:rPr lang="en-US" altLang="zh-CN" sz="2800" b="1">
                  <a:solidFill>
                    <a:srgbClr val="CC0000"/>
                  </a:solidFill>
                  <a:latin typeface="Times New Roman" panose="02020603050405020304" pitchFamily="18" charset="0"/>
                  <a:ea typeface="宋体" panose="02010600030101010101" pitchFamily="2" charset="-122"/>
                </a:rPr>
                <a:t> 20 Ω</a:t>
              </a:r>
            </a:p>
          </p:txBody>
        </p:sp>
        <p:cxnSp>
          <p:nvCxnSpPr>
            <p:cNvPr id="3123" name="Line 52"/>
            <p:cNvCxnSpPr/>
            <p:nvPr>
              <p:custDataLst>
                <p:tags r:id="rId43"/>
              </p:custDataLst>
            </p:nvPr>
          </p:nvCxnSpPr>
          <p:spPr>
            <a:xfrm>
              <a:off x="3056" y="3997"/>
              <a:ext cx="572" cy="0"/>
            </a:xfrm>
            <a:prstGeom prst="line">
              <a:avLst/>
            </a:prstGeom>
            <a:ln w="12700" cap="flat" cmpd="sng">
              <a:solidFill>
                <a:srgbClr val="CC0000"/>
              </a:solidFill>
              <a:prstDash val="solid"/>
              <a:round/>
              <a:headEnd type="none" w="med" len="med"/>
              <a:tailEnd type="none" w="med" len="med"/>
            </a:ln>
          </p:spPr>
        </p:cxnSp>
      </p:grpSp>
      <p:grpSp>
        <p:nvGrpSpPr>
          <p:cNvPr id="4098" name="Group 7"/>
          <p:cNvGrpSpPr/>
          <p:nvPr>
            <p:custDataLst>
              <p:tags r:id="rId9"/>
            </p:custDataLst>
          </p:nvPr>
        </p:nvGrpSpPr>
        <p:grpSpPr>
          <a:xfrm>
            <a:off x="7802484" y="1488840"/>
            <a:ext cx="3393206" cy="1539287"/>
            <a:chOff x="0" y="0"/>
            <a:chExt cx="2154" cy="952"/>
          </a:xfrm>
        </p:grpSpPr>
        <p:cxnSp>
          <p:nvCxnSpPr>
            <p:cNvPr id="4099" name="Line 8"/>
            <p:cNvCxnSpPr/>
            <p:nvPr>
              <p:custDataLst>
                <p:tags r:id="rId24"/>
              </p:custDataLst>
            </p:nvPr>
          </p:nvCxnSpPr>
          <p:spPr>
            <a:xfrm>
              <a:off x="0" y="363"/>
              <a:ext cx="2154" cy="0"/>
            </a:xfrm>
            <a:prstGeom prst="line">
              <a:avLst/>
            </a:prstGeom>
            <a:ln w="28575" cap="flat" cmpd="sng">
              <a:solidFill>
                <a:schemeClr val="tx1"/>
              </a:solidFill>
              <a:prstDash val="solid"/>
              <a:round/>
              <a:headEnd type="none" w="med" len="med"/>
              <a:tailEnd type="none" w="med" len="med"/>
            </a:ln>
          </p:spPr>
        </p:cxnSp>
        <p:cxnSp>
          <p:nvCxnSpPr>
            <p:cNvPr id="4100" name="Line 9"/>
            <p:cNvCxnSpPr/>
            <p:nvPr>
              <p:custDataLst>
                <p:tags r:id="rId25"/>
              </p:custDataLst>
            </p:nvPr>
          </p:nvCxnSpPr>
          <p:spPr>
            <a:xfrm flipH="1">
              <a:off x="91" y="363"/>
              <a:ext cx="0" cy="476"/>
            </a:xfrm>
            <a:prstGeom prst="line">
              <a:avLst/>
            </a:prstGeom>
            <a:ln w="28575" cap="flat" cmpd="sng">
              <a:solidFill>
                <a:schemeClr val="tx1"/>
              </a:solidFill>
              <a:prstDash val="solid"/>
              <a:round/>
              <a:headEnd type="none" w="med" len="med"/>
              <a:tailEnd type="none" w="med" len="med"/>
            </a:ln>
          </p:spPr>
        </p:cxnSp>
        <p:cxnSp>
          <p:nvCxnSpPr>
            <p:cNvPr id="4101" name="Line 10"/>
            <p:cNvCxnSpPr/>
            <p:nvPr>
              <p:custDataLst>
                <p:tags r:id="rId26"/>
              </p:custDataLst>
            </p:nvPr>
          </p:nvCxnSpPr>
          <p:spPr>
            <a:xfrm flipH="1">
              <a:off x="2041" y="363"/>
              <a:ext cx="0" cy="476"/>
            </a:xfrm>
            <a:prstGeom prst="line">
              <a:avLst/>
            </a:prstGeom>
            <a:ln w="28575" cap="flat" cmpd="sng">
              <a:solidFill>
                <a:schemeClr val="tx1"/>
              </a:solidFill>
              <a:prstDash val="solid"/>
              <a:round/>
              <a:headEnd type="none" w="med" len="med"/>
              <a:tailEnd type="none" w="med" len="med"/>
            </a:ln>
          </p:spPr>
        </p:cxnSp>
        <p:cxnSp>
          <p:nvCxnSpPr>
            <p:cNvPr id="4102" name="Line 11"/>
            <p:cNvCxnSpPr/>
            <p:nvPr>
              <p:custDataLst>
                <p:tags r:id="rId27"/>
              </p:custDataLst>
            </p:nvPr>
          </p:nvCxnSpPr>
          <p:spPr>
            <a:xfrm flipH="1">
              <a:off x="113" y="794"/>
              <a:ext cx="567" cy="0"/>
            </a:xfrm>
            <a:prstGeom prst="line">
              <a:avLst/>
            </a:prstGeom>
            <a:ln w="28575" cap="flat" cmpd="sng">
              <a:solidFill>
                <a:schemeClr val="tx1"/>
              </a:solidFill>
              <a:prstDash val="solid"/>
              <a:round/>
              <a:headEnd type="none" w="med" len="med"/>
              <a:tailEnd type="triangle" w="med" len="med"/>
            </a:ln>
          </p:spPr>
        </p:cxnSp>
        <p:cxnSp>
          <p:nvCxnSpPr>
            <p:cNvPr id="4103" name="Line 12"/>
            <p:cNvCxnSpPr/>
            <p:nvPr>
              <p:custDataLst>
                <p:tags r:id="rId28"/>
              </p:custDataLst>
            </p:nvPr>
          </p:nvCxnSpPr>
          <p:spPr>
            <a:xfrm>
              <a:off x="1474" y="770"/>
              <a:ext cx="476" cy="0"/>
            </a:xfrm>
            <a:prstGeom prst="line">
              <a:avLst/>
            </a:prstGeom>
            <a:ln w="28575" cap="flat" cmpd="sng">
              <a:solidFill>
                <a:schemeClr val="tx1"/>
              </a:solidFill>
              <a:prstDash val="solid"/>
              <a:round/>
              <a:headEnd type="none" w="med" len="med"/>
              <a:tailEnd type="triangle" w="med" len="med"/>
            </a:ln>
          </p:spPr>
        </p:cxnSp>
        <p:sp>
          <p:nvSpPr>
            <p:cNvPr id="4104" name="Text Box 13"/>
            <p:cNvSpPr/>
            <p:nvPr>
              <p:custDataLst>
                <p:tags r:id="rId29"/>
              </p:custDataLst>
            </p:nvPr>
          </p:nvSpPr>
          <p:spPr>
            <a:xfrm>
              <a:off x="726" y="664"/>
              <a:ext cx="725" cy="288"/>
            </a:xfrm>
            <a:prstGeom prst="rect">
              <a:avLst/>
            </a:prstGeom>
            <a:noFill/>
            <a:ln w="9525">
              <a:noFill/>
            </a:ln>
          </p:spPr>
          <p:txBody>
            <a:bodyPr anchor="t">
              <a:spAutoFit/>
            </a:bodyPr>
            <a:lstStyle/>
            <a:p>
              <a:pPr>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a:latin typeface="Times New Roman" panose="02020603050405020304" pitchFamily="18" charset="0"/>
                  <a:ea typeface="宋体" panose="02010600030101010101" pitchFamily="2" charset="-122"/>
                </a:rPr>
                <a:t>=6 V</a:t>
              </a:r>
            </a:p>
          </p:txBody>
        </p:sp>
        <p:sp>
          <p:nvSpPr>
            <p:cNvPr id="4105" name="Text Box 14"/>
            <p:cNvSpPr/>
            <p:nvPr>
              <p:custDataLst>
                <p:tags r:id="rId30"/>
              </p:custDataLst>
            </p:nvPr>
          </p:nvSpPr>
          <p:spPr>
            <a:xfrm>
              <a:off x="362" y="0"/>
              <a:ext cx="817" cy="244"/>
            </a:xfrm>
            <a:prstGeom prst="rect">
              <a:avLst/>
            </a:prstGeom>
            <a:noFill/>
            <a:ln w="9525">
              <a:noFill/>
            </a:ln>
          </p:spPr>
          <p:txBody>
            <a:bodyPr lIns="18000" tIns="10800" rIns="18000" bIns="10800" anchor="t">
              <a:spAutoFit/>
            </a:bodyPr>
            <a:lstStyle/>
            <a:p>
              <a:pPr>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a:t>
              </a:r>
              <a:r>
                <a:rPr lang="en-US" altLang="zh-CN" sz="2400" b="1" i="1">
                  <a:latin typeface="Times New Roman" panose="02020603050405020304" pitchFamily="18" charset="0"/>
                  <a:ea typeface="宋体" panose="02010600030101010101" pitchFamily="2" charset="-122"/>
                </a:rPr>
                <a:t>=</a:t>
              </a:r>
              <a:r>
                <a:rPr lang="en-US" altLang="zh-CN" sz="2400" b="1">
                  <a:latin typeface="Times New Roman" panose="02020603050405020304" pitchFamily="18" charset="0"/>
                  <a:ea typeface="宋体" panose="02010600030101010101" pitchFamily="2" charset="-122"/>
                </a:rPr>
                <a:t>20 </a:t>
              </a:r>
              <a:r>
                <a:rPr lang="el-GR" altLang="en-US" sz="2400" b="1">
                  <a:latin typeface="Times New Roman" panose="02020603050405020304" pitchFamily="18" charset="0"/>
                  <a:ea typeface="宋体" panose="02010600030101010101" pitchFamily="2" charset="-122"/>
                </a:rPr>
                <a:t>Ω</a:t>
              </a:r>
              <a:endParaRPr lang="el-GR" altLang="en-US" sz="2400" i="1">
                <a:latin typeface="Times New Roman" panose="02020603050405020304" pitchFamily="18" charset="0"/>
                <a:ea typeface="Times New Roman" panose="02020603050405020304" pitchFamily="18" charset="0"/>
              </a:endParaRPr>
            </a:p>
          </p:txBody>
        </p:sp>
        <p:sp>
          <p:nvSpPr>
            <p:cNvPr id="4106" name="Text Box 15"/>
            <p:cNvSpPr/>
            <p:nvPr>
              <p:custDataLst>
                <p:tags r:id="rId31"/>
              </p:custDataLst>
            </p:nvPr>
          </p:nvSpPr>
          <p:spPr>
            <a:xfrm>
              <a:off x="136" y="113"/>
              <a:ext cx="272" cy="244"/>
            </a:xfrm>
            <a:prstGeom prst="rect">
              <a:avLst/>
            </a:prstGeom>
            <a:noFill/>
            <a:ln w="9525">
              <a:noFill/>
            </a:ln>
          </p:spPr>
          <p:txBody>
            <a:bodyPr lIns="0" tIns="10800" rIns="0" bIns="10800" anchor="t">
              <a:spAutoFit/>
            </a:bodyPr>
            <a:lstStyle/>
            <a:p>
              <a:pPr>
                <a:spcBef>
                  <a:spcPct val="50000"/>
                </a:spcBef>
              </a:pPr>
              <a:r>
                <a:rPr lang="en-US" altLang="zh-CN" sz="2400" b="1" i="1">
                  <a:latin typeface="Times New Roman" panose="02020603050405020304" pitchFamily="18" charset="0"/>
                  <a:ea typeface="宋体" panose="02010600030101010101" pitchFamily="2" charset="-122"/>
                </a:rPr>
                <a:t>I'</a:t>
              </a:r>
              <a:endParaRPr lang="en-US" altLang="zh-CN" sz="1800" b="1" i="1">
                <a:latin typeface="Times New Roman" panose="02020603050405020304" pitchFamily="18" charset="0"/>
                <a:ea typeface="宋体" panose="02010600030101010101" pitchFamily="2" charset="-122"/>
              </a:endParaRPr>
            </a:p>
          </p:txBody>
        </p:sp>
        <p:sp>
          <p:nvSpPr>
            <p:cNvPr id="4107" name="Rectangle 16"/>
            <p:cNvSpPr/>
            <p:nvPr>
              <p:custDataLst>
                <p:tags r:id="rId32"/>
              </p:custDataLst>
            </p:nvPr>
          </p:nvSpPr>
          <p:spPr>
            <a:xfrm>
              <a:off x="499" y="294"/>
              <a:ext cx="408" cy="113"/>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cxnSp>
          <p:nvCxnSpPr>
            <p:cNvPr id="4108" name="Line 17"/>
            <p:cNvCxnSpPr/>
            <p:nvPr>
              <p:custDataLst>
                <p:tags r:id="rId33"/>
              </p:custDataLst>
            </p:nvPr>
          </p:nvCxnSpPr>
          <p:spPr>
            <a:xfrm>
              <a:off x="204" y="362"/>
              <a:ext cx="91" cy="0"/>
            </a:xfrm>
            <a:prstGeom prst="line">
              <a:avLst/>
            </a:prstGeom>
            <a:ln w="9525" cap="flat" cmpd="sng">
              <a:solidFill>
                <a:schemeClr val="tx1"/>
              </a:solidFill>
              <a:prstDash val="solid"/>
              <a:round/>
              <a:headEnd type="none" w="med" len="med"/>
              <a:tailEnd type="triangle" w="med" len="lg"/>
            </a:ln>
          </p:spPr>
        </p:cxnSp>
        <p:sp>
          <p:nvSpPr>
            <p:cNvPr id="4109" name="Rectangle 18"/>
            <p:cNvSpPr/>
            <p:nvPr>
              <p:custDataLst>
                <p:tags r:id="rId34"/>
              </p:custDataLst>
            </p:nvPr>
          </p:nvSpPr>
          <p:spPr>
            <a:xfrm>
              <a:off x="1384" y="295"/>
              <a:ext cx="408" cy="113"/>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4110" name="Text Box 19"/>
            <p:cNvSpPr/>
            <p:nvPr>
              <p:custDataLst>
                <p:tags r:id="rId35"/>
              </p:custDataLst>
            </p:nvPr>
          </p:nvSpPr>
          <p:spPr>
            <a:xfrm>
              <a:off x="1247" y="23"/>
              <a:ext cx="817" cy="244"/>
            </a:xfrm>
            <a:prstGeom prst="rect">
              <a:avLst/>
            </a:prstGeom>
            <a:noFill/>
            <a:ln w="9525">
              <a:noFill/>
            </a:ln>
          </p:spPr>
          <p:txBody>
            <a:bodyPr lIns="18000" tIns="10800" rIns="18000" bIns="10800" anchor="t">
              <a:spAutoFit/>
            </a:bodyPr>
            <a:lstStyle/>
            <a:p>
              <a:pPr>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a:t>
              </a:r>
              <a:r>
                <a:rPr lang="en-US" altLang="zh-CN" sz="2400" b="1" i="1">
                  <a:latin typeface="Times New Roman" panose="02020603050405020304" pitchFamily="18" charset="0"/>
                  <a:ea typeface="宋体" panose="02010600030101010101" pitchFamily="2" charset="-122"/>
                </a:rPr>
                <a:t>=</a:t>
              </a:r>
              <a:r>
                <a:rPr lang="en-US" altLang="zh-CN" sz="2400" b="1">
                  <a:latin typeface="Times New Roman" panose="02020603050405020304" pitchFamily="18" charset="0"/>
                  <a:ea typeface="宋体" panose="02010600030101010101" pitchFamily="2" charset="-122"/>
                </a:rPr>
                <a:t>80 </a:t>
              </a:r>
              <a:r>
                <a:rPr lang="el-GR" altLang="en-US" sz="2400" b="1">
                  <a:latin typeface="Times New Roman" panose="02020603050405020304" pitchFamily="18" charset="0"/>
                  <a:ea typeface="宋体" panose="02010600030101010101" pitchFamily="2" charset="-122"/>
                </a:rPr>
                <a:t>Ω</a:t>
              </a:r>
              <a:endParaRPr lang="el-GR" altLang="en-US" sz="2400" i="1">
                <a:latin typeface="Times New Roman" panose="02020603050405020304" pitchFamily="18" charset="0"/>
                <a:ea typeface="Times New Roman" panose="02020603050405020304" pitchFamily="18" charset="0"/>
              </a:endParaRPr>
            </a:p>
          </p:txBody>
        </p:sp>
        <p:cxnSp>
          <p:nvCxnSpPr>
            <p:cNvPr id="4111" name="Line 20"/>
            <p:cNvCxnSpPr/>
            <p:nvPr>
              <p:custDataLst>
                <p:tags r:id="rId36"/>
              </p:custDataLst>
            </p:nvPr>
          </p:nvCxnSpPr>
          <p:spPr>
            <a:xfrm flipH="1">
              <a:off x="91" y="567"/>
              <a:ext cx="1088" cy="0"/>
            </a:xfrm>
            <a:prstGeom prst="line">
              <a:avLst/>
            </a:prstGeom>
            <a:ln w="28575" cap="flat" cmpd="sng">
              <a:solidFill>
                <a:schemeClr val="tx1"/>
              </a:solidFill>
              <a:prstDash val="solid"/>
              <a:round/>
              <a:headEnd type="triangle" w="med" len="lg"/>
              <a:tailEnd type="triangle" w="med" len="lg"/>
            </a:ln>
          </p:spPr>
        </p:cxnSp>
        <p:cxnSp>
          <p:nvCxnSpPr>
            <p:cNvPr id="4112" name="Line 21"/>
            <p:cNvCxnSpPr/>
            <p:nvPr>
              <p:custDataLst>
                <p:tags r:id="rId37"/>
              </p:custDataLst>
            </p:nvPr>
          </p:nvCxnSpPr>
          <p:spPr>
            <a:xfrm flipH="1">
              <a:off x="1179" y="363"/>
              <a:ext cx="0" cy="317"/>
            </a:xfrm>
            <a:prstGeom prst="line">
              <a:avLst/>
            </a:prstGeom>
            <a:ln w="28575" cap="flat" cmpd="sng">
              <a:solidFill>
                <a:schemeClr val="tx1"/>
              </a:solidFill>
              <a:prstDash val="solid"/>
              <a:round/>
              <a:headEnd type="none" w="med" len="med"/>
              <a:tailEnd type="none" w="med" len="med"/>
            </a:ln>
          </p:spPr>
        </p:cxnSp>
        <p:sp>
          <p:nvSpPr>
            <p:cNvPr id="4113" name="Text Box 22"/>
            <p:cNvSpPr/>
            <p:nvPr>
              <p:custDataLst>
                <p:tags r:id="rId38"/>
              </p:custDataLst>
            </p:nvPr>
          </p:nvSpPr>
          <p:spPr>
            <a:xfrm>
              <a:off x="272" y="453"/>
              <a:ext cx="749" cy="230"/>
            </a:xfrm>
            <a:prstGeom prst="rect">
              <a:avLst/>
            </a:prstGeom>
            <a:solidFill>
              <a:schemeClr val="bg1"/>
            </a:solidFill>
            <a:ln w="9525">
              <a:noFill/>
            </a:ln>
          </p:spPr>
          <p:txBody>
            <a:bodyPr lIns="0" tIns="0" rIns="0" bIns="0" anchor="t">
              <a:spAutoFit/>
            </a:bodyPr>
            <a:lstStyle/>
            <a:p>
              <a:pPr>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1</a:t>
              </a:r>
              <a:r>
                <a:rPr lang="en-US" altLang="zh-CN" sz="2400" b="1">
                  <a:latin typeface="Times New Roman" panose="02020603050405020304" pitchFamily="18" charset="0"/>
                  <a:ea typeface="宋体" panose="02010600030101010101" pitchFamily="2" charset="-122"/>
                </a:rPr>
                <a:t>=1.2 V</a:t>
              </a:r>
            </a:p>
          </p:txBody>
        </p:sp>
      </p:grpSp>
      <p:sp>
        <p:nvSpPr>
          <p:cNvPr id="4097" name="Rectangle 2"/>
          <p:cNvSpPr/>
          <p:nvPr>
            <p:custDataLst>
              <p:tags r:id="rId10"/>
            </p:custDataLst>
          </p:nvPr>
        </p:nvSpPr>
        <p:spPr>
          <a:xfrm>
            <a:off x="1068057" y="4463832"/>
            <a:ext cx="3883755" cy="461665"/>
          </a:xfrm>
          <a:prstGeom prst="rect">
            <a:avLst/>
          </a:prstGeom>
          <a:noFill/>
          <a:ln w="9525">
            <a:noFill/>
          </a:ln>
        </p:spPr>
        <p:txBody>
          <a:bodyPr wrap="none" anchor="ctr">
            <a:spAutoFit/>
          </a:bodyPr>
          <a:lstStyle/>
          <a:p>
            <a:r>
              <a:rPr lang="zh-CN" altLang="en-US" sz="2400" b="1">
                <a:latin typeface="微软雅黑" panose="020B0503020204020204" charset="-122"/>
                <a:ea typeface="微软雅黑" panose="020B0503020204020204" charset="-122"/>
                <a:cs typeface="微软雅黑" panose="020B0503020204020204" charset="-122"/>
              </a:rPr>
              <a:t>（</a:t>
            </a: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）滑片</a:t>
            </a:r>
            <a:r>
              <a:rPr lang="en-US" altLang="zh-CN" sz="2400" b="1">
                <a:latin typeface="微软雅黑" panose="020B0503020204020204" charset="-122"/>
                <a:ea typeface="微软雅黑" panose="020B0503020204020204" charset="-122"/>
                <a:cs typeface="微软雅黑" panose="020B0503020204020204" charset="-122"/>
              </a:rPr>
              <a:t>P</a:t>
            </a:r>
            <a:r>
              <a:rPr lang="zh-CN" altLang="en-US" sz="2400" b="1">
                <a:latin typeface="微软雅黑" panose="020B0503020204020204" charset="-122"/>
                <a:ea typeface="微软雅黑" panose="020B0503020204020204" charset="-122"/>
                <a:cs typeface="微软雅黑" panose="020B0503020204020204" charset="-122"/>
              </a:rPr>
              <a:t>在最右端时：	</a:t>
            </a:r>
          </a:p>
        </p:txBody>
      </p:sp>
      <p:grpSp>
        <p:nvGrpSpPr>
          <p:cNvPr id="4117" name="Group 40"/>
          <p:cNvGrpSpPr/>
          <p:nvPr>
            <p:custDataLst>
              <p:tags r:id="rId11"/>
            </p:custDataLst>
          </p:nvPr>
        </p:nvGrpSpPr>
        <p:grpSpPr>
          <a:xfrm>
            <a:off x="4735365" y="4212343"/>
            <a:ext cx="4607766" cy="963671"/>
            <a:chOff x="3061" y="1933"/>
            <a:chExt cx="2925" cy="596"/>
          </a:xfrm>
        </p:grpSpPr>
        <p:sp>
          <p:nvSpPr>
            <p:cNvPr id="7" name="Rectangle 27"/>
            <p:cNvSpPr/>
            <p:nvPr>
              <p:custDataLst>
                <p:tags r:id="rId19"/>
              </p:custDataLst>
            </p:nvPr>
          </p:nvSpPr>
          <p:spPr>
            <a:xfrm>
              <a:off x="3061" y="2076"/>
              <a:ext cx="2925" cy="327"/>
            </a:xfrm>
            <a:prstGeom prst="rect">
              <a:avLst/>
            </a:prstGeom>
            <a:noFill/>
            <a:ln w="9525">
              <a:noFill/>
            </a:ln>
          </p:spPr>
          <p:txBody>
            <a:bodyPr anchor="t">
              <a:spAutoFit/>
            </a:bodyPr>
            <a:lstStyle/>
            <a:p>
              <a:r>
                <a:rPr lang="en-US" altLang="zh-CN" sz="2800" b="1" i="1">
                  <a:solidFill>
                    <a:srgbClr val="CC0000"/>
                  </a:solidFill>
                  <a:latin typeface="Times New Roman" panose="02020603050405020304" pitchFamily="18" charset="0"/>
                  <a:ea typeface="宋体" panose="02010600030101010101" pitchFamily="2" charset="-122"/>
                </a:rPr>
                <a:t>I' </a:t>
              </a:r>
              <a:r>
                <a:rPr lang="en-US" altLang="zh-CN" sz="2800" b="1">
                  <a:solidFill>
                    <a:srgbClr val="CC0000"/>
                  </a:solidFill>
                  <a:latin typeface="Times New Roman" panose="02020603050405020304" pitchFamily="18" charset="0"/>
                  <a:ea typeface="宋体" panose="02010600030101010101" pitchFamily="2" charset="-122"/>
                </a:rPr>
                <a:t>=</a:t>
              </a:r>
              <a:r>
                <a:rPr lang="zh-CN" altLang="en-US" sz="2800" b="1">
                  <a:solidFill>
                    <a:srgbClr val="CC0000"/>
                  </a:solidFill>
                  <a:latin typeface="Times New Roman" panose="02020603050405020304" pitchFamily="18" charset="0"/>
                  <a:ea typeface="宋体" panose="02010600030101010101" pitchFamily="2" charset="-122"/>
                </a:rPr>
                <a:t>　　</a:t>
              </a:r>
              <a:r>
                <a:rPr lang="en-US" altLang="zh-CN" sz="2800" b="1">
                  <a:solidFill>
                    <a:srgbClr val="CC0000"/>
                  </a:solidFill>
                  <a:latin typeface="Times New Roman" panose="02020603050405020304" pitchFamily="18" charset="0"/>
                  <a:ea typeface="宋体" panose="02010600030101010101" pitchFamily="2" charset="-122"/>
                </a:rPr>
                <a:t>=</a:t>
              </a:r>
              <a:r>
                <a:rPr lang="zh-CN" altLang="en-US" sz="2800" b="1">
                  <a:solidFill>
                    <a:srgbClr val="CC0000"/>
                  </a:solidFill>
                  <a:latin typeface="Times New Roman" panose="02020603050405020304" pitchFamily="18" charset="0"/>
                  <a:ea typeface="宋体" panose="02010600030101010101" pitchFamily="2" charset="-122"/>
                </a:rPr>
                <a:t>　　　</a:t>
              </a:r>
              <a:r>
                <a:rPr lang="en-US" altLang="zh-CN" sz="2800" b="1">
                  <a:solidFill>
                    <a:srgbClr val="CC0000"/>
                  </a:solidFill>
                  <a:latin typeface="Times New Roman" panose="02020603050405020304" pitchFamily="18" charset="0"/>
                  <a:ea typeface="宋体" panose="02010600030101010101" pitchFamily="2" charset="-122"/>
                </a:rPr>
                <a:t>=</a:t>
              </a:r>
              <a:r>
                <a:rPr lang="zh-CN" altLang="en-US" sz="2800" b="1">
                  <a:solidFill>
                    <a:srgbClr val="CC0000"/>
                  </a:solidFill>
                  <a:latin typeface="Times New Roman" panose="02020603050405020304" pitchFamily="18" charset="0"/>
                  <a:ea typeface="宋体" panose="02010600030101010101" pitchFamily="2" charset="-122"/>
                </a:rPr>
                <a:t> </a:t>
              </a:r>
              <a:r>
                <a:rPr lang="en-US" altLang="zh-CN" sz="2800" b="1">
                  <a:solidFill>
                    <a:srgbClr val="CC0000"/>
                  </a:solidFill>
                  <a:latin typeface="Times New Roman" panose="02020603050405020304" pitchFamily="18" charset="0"/>
                  <a:ea typeface="宋体" panose="02010600030101010101" pitchFamily="2" charset="-122"/>
                </a:rPr>
                <a:t>0.06 A</a:t>
              </a:r>
            </a:p>
          </p:txBody>
        </p:sp>
        <p:sp>
          <p:nvSpPr>
            <p:cNvPr id="4118" name="Rectangle 28"/>
            <p:cNvSpPr/>
            <p:nvPr>
              <p:custDataLst>
                <p:tags r:id="rId20"/>
              </p:custDataLst>
            </p:nvPr>
          </p:nvSpPr>
          <p:spPr>
            <a:xfrm>
              <a:off x="3446" y="1933"/>
              <a:ext cx="358" cy="590"/>
            </a:xfrm>
            <a:prstGeom prst="rect">
              <a:avLst/>
            </a:prstGeom>
            <a:noFill/>
            <a:ln w="9525">
              <a:noFill/>
            </a:ln>
          </p:spPr>
          <p:txBody>
            <a:bodyPr wrap="none" anchor="t">
              <a:spAutoFit/>
            </a:bodyPr>
            <a:lstStyle/>
            <a:p>
              <a:r>
                <a:rPr lang="en-US" altLang="zh-CN" sz="2800" b="1" i="1">
                  <a:solidFill>
                    <a:srgbClr val="CC0000"/>
                  </a:solidFill>
                  <a:latin typeface="Times New Roman" panose="02020603050405020304" pitchFamily="18" charset="0"/>
                  <a:ea typeface="宋体" panose="02010600030101010101" pitchFamily="2" charset="-122"/>
                </a:rPr>
                <a:t>U</a:t>
              </a:r>
              <a:r>
                <a:rPr lang="en-US" altLang="zh-CN" sz="2800" b="1" baseline="-25000">
                  <a:solidFill>
                    <a:srgbClr val="CC0000"/>
                  </a:solidFill>
                  <a:latin typeface="Times New Roman" panose="02020603050405020304" pitchFamily="18" charset="0"/>
                  <a:ea typeface="宋体" panose="02010600030101010101" pitchFamily="2" charset="-122"/>
                </a:rPr>
                <a:t>1</a:t>
              </a:r>
            </a:p>
            <a:p>
              <a:r>
                <a:rPr lang="en-US" altLang="zh-CN" sz="2800" b="1" i="1">
                  <a:solidFill>
                    <a:srgbClr val="CC0000"/>
                  </a:solidFill>
                  <a:latin typeface="Times New Roman" panose="02020603050405020304" pitchFamily="18" charset="0"/>
                  <a:ea typeface="宋体" panose="02010600030101010101" pitchFamily="2" charset="-122"/>
                </a:rPr>
                <a:t>R</a:t>
              </a:r>
              <a:r>
                <a:rPr lang="en-US" altLang="zh-CN" sz="2800" b="1" baseline="-25000">
                  <a:solidFill>
                    <a:srgbClr val="CC0000"/>
                  </a:solidFill>
                  <a:latin typeface="Times New Roman" panose="02020603050405020304" pitchFamily="18" charset="0"/>
                  <a:ea typeface="宋体" panose="02010600030101010101" pitchFamily="2" charset="-122"/>
                </a:rPr>
                <a:t>1</a:t>
              </a:r>
            </a:p>
          </p:txBody>
        </p:sp>
        <p:cxnSp>
          <p:nvCxnSpPr>
            <p:cNvPr id="4119" name="Line 29"/>
            <p:cNvCxnSpPr/>
            <p:nvPr>
              <p:custDataLst>
                <p:tags r:id="rId21"/>
              </p:custDataLst>
            </p:nvPr>
          </p:nvCxnSpPr>
          <p:spPr>
            <a:xfrm>
              <a:off x="3492" y="2249"/>
              <a:ext cx="273" cy="0"/>
            </a:xfrm>
            <a:prstGeom prst="line">
              <a:avLst/>
            </a:prstGeom>
            <a:ln w="12700" cap="flat" cmpd="sng">
              <a:solidFill>
                <a:srgbClr val="CC0000"/>
              </a:solidFill>
              <a:prstDash val="solid"/>
              <a:round/>
              <a:headEnd type="none" w="med" len="med"/>
              <a:tailEnd type="none" w="med" len="med"/>
            </a:ln>
          </p:spPr>
        </p:cxnSp>
        <p:sp>
          <p:nvSpPr>
            <p:cNvPr id="4120" name="Rectangle 30"/>
            <p:cNvSpPr/>
            <p:nvPr>
              <p:custDataLst>
                <p:tags r:id="rId22"/>
              </p:custDataLst>
            </p:nvPr>
          </p:nvSpPr>
          <p:spPr>
            <a:xfrm>
              <a:off x="4119" y="1933"/>
              <a:ext cx="621" cy="596"/>
            </a:xfrm>
            <a:prstGeom prst="rect">
              <a:avLst/>
            </a:prstGeom>
            <a:noFill/>
            <a:ln w="9525">
              <a:noFill/>
            </a:ln>
          </p:spPr>
          <p:txBody>
            <a:bodyPr wrap="none" anchor="t">
              <a:spAutoFit/>
            </a:bodyPr>
            <a:lstStyle/>
            <a:p>
              <a:pPr algn="ctr"/>
              <a:r>
                <a:rPr lang="en-US" altLang="zh-CN" sz="2800" b="1">
                  <a:solidFill>
                    <a:srgbClr val="CC0000"/>
                  </a:solidFill>
                  <a:latin typeface="Times New Roman" panose="02020603050405020304" pitchFamily="18" charset="0"/>
                  <a:ea typeface="宋体" panose="02010600030101010101" pitchFamily="2" charset="-122"/>
                </a:rPr>
                <a:t>1.2 V</a:t>
              </a:r>
            </a:p>
            <a:p>
              <a:pPr algn="ctr"/>
              <a:r>
                <a:rPr lang="en-US" altLang="zh-CN" sz="2800" b="1">
                  <a:solidFill>
                    <a:srgbClr val="CC0000"/>
                  </a:solidFill>
                  <a:latin typeface="Times New Roman" panose="02020603050405020304" pitchFamily="18" charset="0"/>
                  <a:ea typeface="宋体" panose="02010600030101010101" pitchFamily="2" charset="-122"/>
                </a:rPr>
                <a:t>20 Ω</a:t>
              </a:r>
            </a:p>
          </p:txBody>
        </p:sp>
        <p:cxnSp>
          <p:nvCxnSpPr>
            <p:cNvPr id="4121" name="Line 31"/>
            <p:cNvCxnSpPr/>
            <p:nvPr>
              <p:custDataLst>
                <p:tags r:id="rId23"/>
              </p:custDataLst>
            </p:nvPr>
          </p:nvCxnSpPr>
          <p:spPr>
            <a:xfrm>
              <a:off x="4100" y="2242"/>
              <a:ext cx="572" cy="0"/>
            </a:xfrm>
            <a:prstGeom prst="line">
              <a:avLst/>
            </a:prstGeom>
            <a:ln w="12700" cap="flat" cmpd="sng">
              <a:solidFill>
                <a:srgbClr val="CC0000"/>
              </a:solidFill>
              <a:prstDash val="solid"/>
              <a:round/>
              <a:headEnd type="none" w="med" len="med"/>
              <a:tailEnd type="none" w="med" len="med"/>
            </a:ln>
          </p:spPr>
        </p:cxnSp>
      </p:grpSp>
      <p:grpSp>
        <p:nvGrpSpPr>
          <p:cNvPr id="4123" name="Group 39"/>
          <p:cNvGrpSpPr/>
          <p:nvPr>
            <p:custDataLst>
              <p:tags r:id="rId12"/>
            </p:custDataLst>
          </p:nvPr>
        </p:nvGrpSpPr>
        <p:grpSpPr>
          <a:xfrm>
            <a:off x="4623519" y="5176015"/>
            <a:ext cx="4607765" cy="963671"/>
            <a:chOff x="3062" y="2591"/>
            <a:chExt cx="2925" cy="596"/>
          </a:xfrm>
        </p:grpSpPr>
        <p:sp>
          <p:nvSpPr>
            <p:cNvPr id="8" name="Rectangle 34"/>
            <p:cNvSpPr/>
            <p:nvPr>
              <p:custDataLst>
                <p:tags r:id="rId14"/>
              </p:custDataLst>
            </p:nvPr>
          </p:nvSpPr>
          <p:spPr>
            <a:xfrm>
              <a:off x="3062" y="2727"/>
              <a:ext cx="2925" cy="327"/>
            </a:xfrm>
            <a:prstGeom prst="rect">
              <a:avLst/>
            </a:prstGeom>
            <a:noFill/>
            <a:ln w="9525">
              <a:noFill/>
            </a:ln>
          </p:spPr>
          <p:txBody>
            <a:bodyPr anchor="t">
              <a:spAutoFit/>
            </a:bodyPr>
            <a:lstStyle/>
            <a:p>
              <a:r>
                <a:rPr lang="en-US" altLang="zh-CN" sz="2800" b="1" i="1">
                  <a:solidFill>
                    <a:srgbClr val="CC0000"/>
                  </a:solidFill>
                  <a:latin typeface="Times New Roman" panose="02020603050405020304" pitchFamily="18" charset="0"/>
                  <a:ea typeface="宋体" panose="02010600030101010101" pitchFamily="2" charset="-122"/>
                </a:rPr>
                <a:t>R</a:t>
              </a:r>
              <a:r>
                <a:rPr lang="en-US" altLang="zh-CN" sz="2800" b="1">
                  <a:solidFill>
                    <a:srgbClr val="CC0000"/>
                  </a:solidFill>
                  <a:latin typeface="Times New Roman" panose="02020603050405020304" pitchFamily="18" charset="0"/>
                  <a:ea typeface="宋体" panose="02010600030101010101" pitchFamily="2" charset="-122"/>
                </a:rPr>
                <a:t>=</a:t>
              </a:r>
              <a:r>
                <a:rPr lang="zh-CN" altLang="en-US" sz="2800" b="1">
                  <a:solidFill>
                    <a:srgbClr val="CC0000"/>
                  </a:solidFill>
                  <a:latin typeface="Times New Roman" panose="02020603050405020304" pitchFamily="18" charset="0"/>
                  <a:ea typeface="宋体" panose="02010600030101010101" pitchFamily="2" charset="-122"/>
                </a:rPr>
                <a:t>　　</a:t>
              </a:r>
              <a:r>
                <a:rPr lang="en-US" altLang="zh-CN" sz="2800" b="1">
                  <a:solidFill>
                    <a:srgbClr val="CC0000"/>
                  </a:solidFill>
                  <a:latin typeface="Times New Roman" panose="02020603050405020304" pitchFamily="18" charset="0"/>
                  <a:ea typeface="宋体" panose="02010600030101010101" pitchFamily="2" charset="-122"/>
                </a:rPr>
                <a:t>=</a:t>
              </a:r>
              <a:r>
                <a:rPr lang="zh-CN" altLang="en-US" sz="2800" b="1">
                  <a:solidFill>
                    <a:srgbClr val="CC0000"/>
                  </a:solidFill>
                  <a:latin typeface="Times New Roman" panose="02020603050405020304" pitchFamily="18" charset="0"/>
                  <a:ea typeface="宋体" panose="02010600030101010101" pitchFamily="2" charset="-122"/>
                </a:rPr>
                <a:t>　　　 </a:t>
              </a:r>
              <a:r>
                <a:rPr lang="en-US" altLang="zh-CN" sz="2800" b="1">
                  <a:solidFill>
                    <a:srgbClr val="CC0000"/>
                  </a:solidFill>
                  <a:latin typeface="Times New Roman" panose="02020603050405020304" pitchFamily="18" charset="0"/>
                  <a:ea typeface="宋体" panose="02010600030101010101" pitchFamily="2" charset="-122"/>
                </a:rPr>
                <a:t>=</a:t>
              </a:r>
              <a:r>
                <a:rPr lang="zh-CN" altLang="en-US" sz="2800" b="1">
                  <a:solidFill>
                    <a:srgbClr val="CC0000"/>
                  </a:solidFill>
                  <a:latin typeface="Times New Roman" panose="02020603050405020304" pitchFamily="18" charset="0"/>
                  <a:ea typeface="宋体" panose="02010600030101010101" pitchFamily="2" charset="-122"/>
                </a:rPr>
                <a:t> </a:t>
              </a:r>
              <a:r>
                <a:rPr lang="en-US" altLang="zh-CN" sz="2800" b="1">
                  <a:solidFill>
                    <a:srgbClr val="CC0000"/>
                  </a:solidFill>
                  <a:latin typeface="Times New Roman" panose="02020603050405020304" pitchFamily="18" charset="0"/>
                  <a:ea typeface="宋体" panose="02010600030101010101" pitchFamily="2" charset="-122"/>
                </a:rPr>
                <a:t>100 Ω</a:t>
              </a:r>
            </a:p>
          </p:txBody>
        </p:sp>
        <p:sp>
          <p:nvSpPr>
            <p:cNvPr id="4124" name="Rectangle 35"/>
            <p:cNvSpPr/>
            <p:nvPr>
              <p:custDataLst>
                <p:tags r:id="rId15"/>
              </p:custDataLst>
            </p:nvPr>
          </p:nvSpPr>
          <p:spPr>
            <a:xfrm>
              <a:off x="3446" y="2591"/>
              <a:ext cx="282" cy="590"/>
            </a:xfrm>
            <a:prstGeom prst="rect">
              <a:avLst/>
            </a:prstGeom>
            <a:noFill/>
            <a:ln w="9525">
              <a:noFill/>
            </a:ln>
          </p:spPr>
          <p:txBody>
            <a:bodyPr wrap="none" anchor="t">
              <a:spAutoFit/>
            </a:bodyPr>
            <a:lstStyle/>
            <a:p>
              <a:r>
                <a:rPr lang="en-US" altLang="zh-CN" sz="2800" b="1" i="1">
                  <a:solidFill>
                    <a:srgbClr val="CC0000"/>
                  </a:solidFill>
                  <a:latin typeface="Times New Roman" panose="02020603050405020304" pitchFamily="18" charset="0"/>
                  <a:ea typeface="宋体" panose="02010600030101010101" pitchFamily="2" charset="-122"/>
                </a:rPr>
                <a:t>U</a:t>
              </a:r>
            </a:p>
            <a:p>
              <a:r>
                <a:rPr lang="en-US" altLang="zh-CN" sz="2800" b="1" i="1">
                  <a:solidFill>
                    <a:srgbClr val="CC0000"/>
                  </a:solidFill>
                  <a:latin typeface="Times New Roman" panose="02020603050405020304" pitchFamily="18" charset="0"/>
                  <a:ea typeface="宋体" panose="02010600030101010101" pitchFamily="2" charset="-122"/>
                </a:rPr>
                <a:t>I'</a:t>
              </a:r>
            </a:p>
          </p:txBody>
        </p:sp>
        <p:cxnSp>
          <p:nvCxnSpPr>
            <p:cNvPr id="4125" name="Line 36"/>
            <p:cNvCxnSpPr/>
            <p:nvPr>
              <p:custDataLst>
                <p:tags r:id="rId16"/>
              </p:custDataLst>
            </p:nvPr>
          </p:nvCxnSpPr>
          <p:spPr>
            <a:xfrm>
              <a:off x="3446" y="2886"/>
              <a:ext cx="273" cy="0"/>
            </a:xfrm>
            <a:prstGeom prst="line">
              <a:avLst/>
            </a:prstGeom>
            <a:ln w="12700" cap="flat" cmpd="sng">
              <a:solidFill>
                <a:srgbClr val="CC0000"/>
              </a:solidFill>
              <a:prstDash val="solid"/>
              <a:round/>
              <a:headEnd type="none" w="med" len="med"/>
              <a:tailEnd type="none" w="med" len="med"/>
            </a:ln>
          </p:spPr>
        </p:cxnSp>
        <p:sp>
          <p:nvSpPr>
            <p:cNvPr id="4126" name="Rectangle 37"/>
            <p:cNvSpPr/>
            <p:nvPr>
              <p:custDataLst>
                <p:tags r:id="rId17"/>
              </p:custDataLst>
            </p:nvPr>
          </p:nvSpPr>
          <p:spPr>
            <a:xfrm>
              <a:off x="3991" y="2591"/>
              <a:ext cx="726" cy="596"/>
            </a:xfrm>
            <a:prstGeom prst="rect">
              <a:avLst/>
            </a:prstGeom>
            <a:noFill/>
            <a:ln w="9525">
              <a:noFill/>
            </a:ln>
          </p:spPr>
          <p:txBody>
            <a:bodyPr wrap="none" anchor="t">
              <a:spAutoFit/>
            </a:bodyPr>
            <a:lstStyle/>
            <a:p>
              <a:pPr algn="ctr"/>
              <a:r>
                <a:rPr lang="en-US" altLang="zh-CN" sz="2800" b="1">
                  <a:solidFill>
                    <a:srgbClr val="CC0000"/>
                  </a:solidFill>
                  <a:latin typeface="Times New Roman" panose="02020603050405020304" pitchFamily="18" charset="0"/>
                  <a:ea typeface="宋体" panose="02010600030101010101" pitchFamily="2" charset="-122"/>
                </a:rPr>
                <a:t>6 V</a:t>
              </a:r>
            </a:p>
            <a:p>
              <a:pPr algn="ctr"/>
              <a:r>
                <a:rPr lang="en-US" altLang="zh-CN" sz="2800" b="1">
                  <a:solidFill>
                    <a:srgbClr val="CC0000"/>
                  </a:solidFill>
                  <a:latin typeface="Times New Roman" panose="02020603050405020304" pitchFamily="18" charset="0"/>
                  <a:ea typeface="宋体" panose="02010600030101010101" pitchFamily="2" charset="-122"/>
                </a:rPr>
                <a:t>0.06 A</a:t>
              </a:r>
            </a:p>
          </p:txBody>
        </p:sp>
        <p:cxnSp>
          <p:nvCxnSpPr>
            <p:cNvPr id="4127" name="Line 38"/>
            <p:cNvCxnSpPr/>
            <p:nvPr>
              <p:custDataLst>
                <p:tags r:id="rId18"/>
              </p:custDataLst>
            </p:nvPr>
          </p:nvCxnSpPr>
          <p:spPr>
            <a:xfrm>
              <a:off x="4044" y="2886"/>
              <a:ext cx="560" cy="0"/>
            </a:xfrm>
            <a:prstGeom prst="line">
              <a:avLst/>
            </a:prstGeom>
            <a:ln w="12700" cap="flat" cmpd="sng">
              <a:solidFill>
                <a:srgbClr val="CC0000"/>
              </a:solidFill>
              <a:prstDash val="solid"/>
              <a:round/>
              <a:headEnd type="none" w="med" len="med"/>
              <a:tailEnd type="none" w="med" len="med"/>
            </a:ln>
          </p:spPr>
        </p:cxnSp>
      </p:grpSp>
      <p:sp>
        <p:nvSpPr>
          <p:cNvPr id="4116" name="Rectangle 24"/>
          <p:cNvSpPr/>
          <p:nvPr>
            <p:custDataLst>
              <p:tags r:id="rId13"/>
            </p:custDataLst>
          </p:nvPr>
        </p:nvSpPr>
        <p:spPr>
          <a:xfrm>
            <a:off x="599876" y="6139686"/>
            <a:ext cx="6243247" cy="468900"/>
          </a:xfrm>
          <a:prstGeom prst="rect">
            <a:avLst/>
          </a:prstGeom>
          <a:noFill/>
          <a:ln w="9525">
            <a:noFill/>
          </a:ln>
        </p:spPr>
        <p:txBody>
          <a:bodyPr wrap="square" anchor="t">
            <a:spAutoFit/>
          </a:bodyPr>
          <a:lstStyle/>
          <a:p>
            <a:r>
              <a:rPr lang="zh-CN" altLang="en-US" sz="2400" b="1">
                <a:solidFill>
                  <a:srgbClr val="CC0000"/>
                </a:solidFill>
                <a:latin typeface="微软雅黑" panose="020B0503020204020204" charset="-122"/>
                <a:ea typeface="微软雅黑" panose="020B0503020204020204" charset="-122"/>
                <a:cs typeface="微软雅黑" panose="020B0503020204020204" charset="-122"/>
              </a:rPr>
              <a:t>答：</a:t>
            </a:r>
            <a:r>
              <a:rPr lang="zh-CN" altLang="en-US" sz="2400" b="1">
                <a:solidFill>
                  <a:srgbClr val="CC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b="1">
                <a:solidFill>
                  <a:srgbClr val="CC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en-US" sz="2400" b="1">
                <a:solidFill>
                  <a:srgbClr val="CC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b="1">
                <a:solidFill>
                  <a:srgbClr val="CC0000"/>
                </a:solidFill>
                <a:latin typeface="微软雅黑" panose="020B0503020204020204" charset="-122"/>
                <a:ea typeface="微软雅黑" panose="020B0503020204020204" charset="-122"/>
                <a:cs typeface="微软雅黑" panose="020B0503020204020204" charset="-122"/>
              </a:rPr>
              <a:t>0.3 A～0.06 A</a:t>
            </a:r>
            <a:r>
              <a:rPr lang="zh-CN" altLang="en-US" sz="2400" b="1">
                <a:solidFill>
                  <a:srgbClr val="CC0000"/>
                </a:solidFill>
                <a:latin typeface="微软雅黑" panose="020B0503020204020204" charset="-122"/>
                <a:ea typeface="微软雅黑" panose="020B0503020204020204" charset="-122"/>
                <a:cs typeface="微软雅黑" panose="020B0503020204020204" charset="-122"/>
              </a:rPr>
              <a:t>；（</a:t>
            </a:r>
            <a:r>
              <a:rPr lang="en-US" altLang="zh-CN" sz="2400" b="1">
                <a:solidFill>
                  <a:srgbClr val="CC0000"/>
                </a:solidFill>
                <a:latin typeface="微软雅黑" panose="020B0503020204020204" charset="-122"/>
                <a:ea typeface="微软雅黑" panose="020B0503020204020204" charset="-122"/>
                <a:cs typeface="微软雅黑" panose="020B0503020204020204" charset="-122"/>
              </a:rPr>
              <a:t>2</a:t>
            </a:r>
            <a:r>
              <a:rPr lang="zh-CN" altLang="en-US" sz="2400" b="1">
                <a:solidFill>
                  <a:srgbClr val="CC0000"/>
                </a:solidFill>
                <a:latin typeface="微软雅黑" panose="020B0503020204020204" charset="-122"/>
                <a:ea typeface="微软雅黑" panose="020B0503020204020204" charset="-122"/>
                <a:cs typeface="微软雅黑" panose="020B0503020204020204" charset="-122"/>
              </a:rPr>
              <a:t>）</a:t>
            </a:r>
            <a:r>
              <a:rPr lang="en-US" altLang="zh-CN" sz="2400" b="1">
                <a:solidFill>
                  <a:srgbClr val="CC0000"/>
                </a:solidFill>
                <a:latin typeface="微软雅黑" panose="020B0503020204020204" charset="-122"/>
                <a:ea typeface="微软雅黑" panose="020B0503020204020204" charset="-122"/>
                <a:cs typeface="微软雅黑" panose="020B0503020204020204" charset="-122"/>
              </a:rPr>
              <a:t>100 </a:t>
            </a:r>
            <a:r>
              <a:rPr lang="el-GR" altLang="en-US" sz="2400" b="1">
                <a:solidFill>
                  <a:srgbClr val="CC0000"/>
                </a:solidFill>
                <a:latin typeface="微软雅黑" panose="020B0503020204020204" charset="-122"/>
                <a:ea typeface="微软雅黑" panose="020B0503020204020204" charset="-122"/>
                <a:cs typeface="微软雅黑" panose="020B0503020204020204" charset="-122"/>
              </a:rPr>
              <a:t>Ω</a:t>
            </a:r>
            <a:r>
              <a:rPr lang="zh-CN" altLang="el-GR" sz="2400" b="1">
                <a:solidFill>
                  <a:srgbClr val="CC0000"/>
                </a:solidFill>
                <a:latin typeface="微软雅黑" panose="020B0503020204020204" charset="-122"/>
                <a:ea typeface="微软雅黑" panose="020B0503020204020204" charset="-122"/>
                <a:cs typeface="微软雅黑" panose="020B0503020204020204" charset="-122"/>
              </a:rPr>
              <a:t>。</a:t>
            </a:r>
          </a:p>
        </p:txBody>
      </p:sp>
    </p:spTree>
    <p:extLst>
      <p:ext uri="{BB962C8B-B14F-4D97-AF65-F5344CB8AC3E}">
        <p14:creationId xmlns:p14="http://schemas.microsoft.com/office/powerpoint/2010/main" val="7773416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4" presetClass="entr" presetSubtype="16" fill="hold" grpId="0" nodeType="after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box(in)">
                                      <p:cBhvr>
                                        <p:cTn id="12" dur="1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10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0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25"/>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119"/>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grpId="0" nodeType="clickEffect">
                                  <p:stCondLst>
                                    <p:cond delay="0"/>
                                  </p:stCondLst>
                                  <p:childTnLst>
                                    <p:set>
                                      <p:cBhvr>
                                        <p:cTn id="32" dur="1000" fill="hold">
                                          <p:stCondLst>
                                            <p:cond delay="0"/>
                                          </p:stCondLst>
                                        </p:cTn>
                                        <p:tgtEl>
                                          <p:spTgt spid="4097"/>
                                        </p:tgtEl>
                                        <p:attrNameLst>
                                          <p:attrName>style.visibility</p:attrName>
                                        </p:attrNameLst>
                                      </p:cBhvr>
                                      <p:to>
                                        <p:strVal val="visible"/>
                                      </p:to>
                                    </p:set>
                                    <p:animEffect transition="in" filter="wipe(left)">
                                      <p:cBhvr>
                                        <p:cTn id="33" dur="1000"/>
                                        <p:tgtEl>
                                          <p:spTgt spid="409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nodeType="clickEffect">
                                  <p:stCondLst>
                                    <p:cond delay="0"/>
                                  </p:stCondLst>
                                  <p:childTnLst>
                                    <p:set>
                                      <p:cBhvr>
                                        <p:cTn id="37" dur="1000" fill="hold">
                                          <p:stCondLst>
                                            <p:cond delay="0"/>
                                          </p:stCondLst>
                                        </p:cTn>
                                        <p:tgtEl>
                                          <p:spTgt spid="4098"/>
                                        </p:tgtEl>
                                        <p:attrNameLst>
                                          <p:attrName>style.visibility</p:attrName>
                                        </p:attrNameLst>
                                      </p:cBhvr>
                                      <p:to>
                                        <p:strVal val="visible"/>
                                      </p:to>
                                    </p:set>
                                    <p:animEffect transition="in" filter="checkerboard(across)">
                                      <p:cBhvr>
                                        <p:cTn id="38" dur="1000"/>
                                        <p:tgtEl>
                                          <p:spTgt spid="4098"/>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411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nodeType="clickEffect">
                                  <p:stCondLst>
                                    <p:cond delay="0"/>
                                  </p:stCondLst>
                                  <p:childTnLst>
                                    <p:set>
                                      <p:cBhvr>
                                        <p:cTn id="46" dur="1" fill="hold">
                                          <p:stCondLst>
                                            <p:cond delay="0"/>
                                          </p:stCondLst>
                                        </p:cTn>
                                        <p:tgtEl>
                                          <p:spTgt spid="4123"/>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3106" grpId="0"/>
      <p:bldP spid="3125" grpId="0"/>
      <p:bldP spid="4097" grpId="0"/>
      <p:bldP spid="41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二、动态电路分析</a:t>
            </a:r>
          </a:p>
        </p:txBody>
      </p:sp>
      <p:sp>
        <p:nvSpPr>
          <p:cNvPr id="6" name="流程图: 可选过程 5"/>
          <p:cNvSpPr/>
          <p:nvPr>
            <p:custDataLst>
              <p:tags r:id="rId4"/>
            </p:custDataLst>
          </p:nvPr>
        </p:nvSpPr>
        <p:spPr>
          <a:xfrm>
            <a:off x="322622" y="2213211"/>
            <a:ext cx="1998746"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动态电路</a:t>
            </a:r>
          </a:p>
        </p:txBody>
      </p:sp>
      <p:sp>
        <p:nvSpPr>
          <p:cNvPr id="100" name="文本框 99"/>
          <p:cNvSpPr txBox="1"/>
          <p:nvPr>
            <p:custDataLst>
              <p:tags r:id="rId5"/>
            </p:custDataLst>
          </p:nvPr>
        </p:nvSpPr>
        <p:spPr>
          <a:xfrm>
            <a:off x="2321369" y="2106496"/>
            <a:ext cx="9538783" cy="2349676"/>
          </a:xfrm>
          <a:prstGeom prst="rect">
            <a:avLst/>
          </a:prstGeom>
          <a:noFill/>
          <a:ln w="9525">
            <a:noFill/>
          </a:ln>
        </p:spPr>
        <p:txBody>
          <a:bodyPr wrap="square">
            <a:spAutoFit/>
          </a:bodyPr>
          <a:lstStyle/>
          <a:p>
            <a:pPr indent="0" fontAlgn="auto">
              <a:lnSpc>
                <a:spcPct val="150000"/>
              </a:lnSpc>
            </a:pPr>
            <a:r>
              <a:rPr lang="zh-CN" sz="2400" b="0">
                <a:solidFill>
                  <a:srgbClr val="932387"/>
                </a:solidFill>
                <a:latin typeface="微软雅黑" panose="020B0503020204020204" charset="-122"/>
                <a:ea typeface="微软雅黑" panose="020B0503020204020204" charset="-122"/>
              </a:rPr>
              <a:t>是指对一个通常含有电源、滑动变阻器、开关、电流和电压表等电器元件的电路，通过改变变阻器接入电路的阻值或开关的通断等形式来改变电路的连接方式和电路参数值，进而改变电路中的总电阻、电流、电压和其他电学量，并对这些量的变化进行分析的题型。</a:t>
            </a:r>
            <a:endParaRPr lang="zh-CN" altLang="en-US" sz="2400" b="0">
              <a:solidFill>
                <a:srgbClr val="932387"/>
              </a:solidFill>
              <a:latin typeface="微软雅黑" panose="020B0503020204020204" charset="-122"/>
              <a:ea typeface="微软雅黑" panose="020B0503020204020204" charset="-122"/>
            </a:endParaRPr>
          </a:p>
        </p:txBody>
      </p:sp>
      <p:sp>
        <p:nvSpPr>
          <p:cNvPr id="2" name="流程图: 可选过程 1"/>
          <p:cNvSpPr/>
          <p:nvPr>
            <p:custDataLst>
              <p:tags r:id="rId6"/>
            </p:custDataLst>
          </p:nvPr>
        </p:nvSpPr>
        <p:spPr>
          <a:xfrm>
            <a:off x="322622" y="4712289"/>
            <a:ext cx="1998746"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方法、步骤</a:t>
            </a:r>
          </a:p>
        </p:txBody>
      </p:sp>
      <p:sp>
        <p:nvSpPr>
          <p:cNvPr id="4" name="文本框 3"/>
          <p:cNvSpPr txBox="1"/>
          <p:nvPr>
            <p:custDataLst>
              <p:tags r:id="rId7"/>
            </p:custDataLst>
          </p:nvPr>
        </p:nvSpPr>
        <p:spPr>
          <a:xfrm>
            <a:off x="2321369" y="4606867"/>
            <a:ext cx="9538783" cy="1785702"/>
          </a:xfrm>
          <a:prstGeom prst="rect">
            <a:avLst/>
          </a:prstGeom>
          <a:noFill/>
          <a:ln w="9525">
            <a:noFill/>
          </a:ln>
        </p:spPr>
        <p:txBody>
          <a:bodyPr wrap="square">
            <a:spAutoFit/>
          </a:bodyPr>
          <a:lstStyle/>
          <a:p>
            <a:pPr indent="0" fontAlgn="auto">
              <a:lnSpc>
                <a:spcPct val="150000"/>
              </a:lnSpc>
            </a:pPr>
            <a:r>
              <a:rPr lang="en-US" altLang="zh-CN" sz="2400" b="0">
                <a:solidFill>
                  <a:srgbClr val="C00000"/>
                </a:solidFill>
                <a:latin typeface="微软雅黑" panose="020B0503020204020204" charset="-122"/>
                <a:ea typeface="微软雅黑" panose="020B0503020204020204" charset="-122"/>
              </a:rPr>
              <a:t>1.</a:t>
            </a:r>
            <a:r>
              <a:rPr lang="zh-CN" sz="2400" b="0">
                <a:solidFill>
                  <a:srgbClr val="C00000"/>
                </a:solidFill>
                <a:latin typeface="微软雅黑" panose="020B0503020204020204" charset="-122"/>
                <a:ea typeface="微软雅黑" panose="020B0503020204020204" charset="-122"/>
              </a:rPr>
              <a:t>电流表的电阻非常小，在电路中相当于导线，可看作短路；</a:t>
            </a:r>
          </a:p>
          <a:p>
            <a:pPr indent="0" fontAlgn="auto">
              <a:lnSpc>
                <a:spcPct val="150000"/>
              </a:lnSpc>
            </a:pPr>
            <a:r>
              <a:rPr lang="zh-CN" sz="2400" b="0">
                <a:solidFill>
                  <a:srgbClr val="C00000"/>
                </a:solidFill>
                <a:latin typeface="微软雅黑" panose="020B0503020204020204" charset="-122"/>
                <a:ea typeface="微软雅黑" panose="020B0503020204020204" charset="-122"/>
              </a:rPr>
              <a:t>2.电压表的电阻非常大，在电路中相当于断路（开路），即在分析此类问题时可先将电压表放在一边，暂不考虑。</a:t>
            </a:r>
          </a:p>
        </p:txBody>
      </p:sp>
    </p:spTree>
    <p:extLst>
      <p:ext uri="{BB962C8B-B14F-4D97-AF65-F5344CB8AC3E}">
        <p14:creationId xmlns:p14="http://schemas.microsoft.com/office/powerpoint/2010/main" val="35110046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000"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00"/>
                                        </p:tgtEl>
                                        <p:attrNameLst>
                                          <p:attrName>style.visibility</p:attrName>
                                        </p:attrNameLst>
                                      </p:cBhvr>
                                      <p:to>
                                        <p:strVal val="visible"/>
                                      </p:to>
                                    </p:set>
                                    <p:animEffect transition="in" filter="checkerboard(across)">
                                      <p:cBhvr>
                                        <p:cTn id="18" dur="1000"/>
                                        <p:tgtEl>
                                          <p:spTgt spid="10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000" fill="hold">
                                          <p:stCondLst>
                                            <p:cond delay="0"/>
                                          </p:stCondLst>
                                        </p:cTn>
                                        <p:tgtEl>
                                          <p:spTgt spid="2"/>
                                        </p:tgtEl>
                                        <p:attrNameLst>
                                          <p:attrName>style.visibility</p:attrName>
                                        </p:attrNameLst>
                                      </p:cBhvr>
                                      <p:to>
                                        <p:strVal val="visible"/>
                                      </p:to>
                                    </p:set>
                                    <p:animEffect transition="in" filter="wipe(left)">
                                      <p:cBhvr>
                                        <p:cTn id="23" dur="1000"/>
                                        <p:tgtEl>
                                          <p:spTgt spid="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grpId="0" nodeType="clickEffect">
                                  <p:stCondLst>
                                    <p:cond delay="0"/>
                                  </p:stCondLst>
                                  <p:childTnLst>
                                    <p:set>
                                      <p:cBhvr>
                                        <p:cTn id="27" dur="1000" fill="hold">
                                          <p:stCondLst>
                                            <p:cond delay="0"/>
                                          </p:stCondLst>
                                        </p:cTn>
                                        <p:tgtEl>
                                          <p:spTgt spid="4"/>
                                        </p:tgtEl>
                                        <p:attrNameLst>
                                          <p:attrName>style.visibility</p:attrName>
                                        </p:attrNameLst>
                                      </p:cBhvr>
                                      <p:to>
                                        <p:strVal val="visible"/>
                                      </p:to>
                                    </p:set>
                                    <p:animEffect transition="in" filter="wipe(left)">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0" grpId="0"/>
      <p:bldP spid="2" grpId="0"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二、动态电路分析</a:t>
            </a:r>
          </a:p>
        </p:txBody>
      </p:sp>
      <p:sp>
        <p:nvSpPr>
          <p:cNvPr id="2" name="流程图: 可选过程 1"/>
          <p:cNvSpPr/>
          <p:nvPr>
            <p:custDataLst>
              <p:tags r:id="rId4"/>
            </p:custDataLst>
          </p:nvPr>
        </p:nvSpPr>
        <p:spPr>
          <a:xfrm>
            <a:off x="190297" y="2056695"/>
            <a:ext cx="1998746"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方法、步骤</a:t>
            </a:r>
          </a:p>
        </p:txBody>
      </p:sp>
      <p:sp>
        <p:nvSpPr>
          <p:cNvPr id="4" name="文本框 3"/>
          <p:cNvSpPr txBox="1"/>
          <p:nvPr>
            <p:custDataLst>
              <p:tags r:id="rId5"/>
            </p:custDataLst>
          </p:nvPr>
        </p:nvSpPr>
        <p:spPr>
          <a:xfrm>
            <a:off x="2203536" y="1951273"/>
            <a:ext cx="9758696" cy="2914297"/>
          </a:xfrm>
          <a:prstGeom prst="rect">
            <a:avLst/>
          </a:prstGeom>
          <a:noFill/>
          <a:ln w="9525">
            <a:noFill/>
          </a:ln>
        </p:spPr>
        <p:txBody>
          <a:bodyPr wrap="square">
            <a:spAutoFit/>
          </a:bodyPr>
          <a:lstStyle/>
          <a:p>
            <a:pPr indent="0" fontAlgn="auto">
              <a:lnSpc>
                <a:spcPct val="150000"/>
              </a:lnSpc>
            </a:pPr>
            <a:r>
              <a:rPr lang="en-US" altLang="zh-CN" sz="2400" b="0">
                <a:solidFill>
                  <a:srgbClr val="C00000"/>
                </a:solidFill>
                <a:latin typeface="微软雅黑" panose="020B0503020204020204" charset="-122"/>
                <a:ea typeface="微软雅黑" panose="020B0503020204020204" charset="-122"/>
              </a:rPr>
              <a:t>3.</a:t>
            </a:r>
            <a:r>
              <a:rPr lang="zh-CN" sz="2400" b="0">
                <a:solidFill>
                  <a:srgbClr val="C00000"/>
                </a:solidFill>
                <a:latin typeface="微软雅黑" panose="020B0503020204020204" charset="-122"/>
                <a:ea typeface="微软雅黑" panose="020B0503020204020204" charset="-122"/>
              </a:rPr>
              <a:t>弄清电阻之间是串联还是并联或两者皆有；所给的电流表测量的是干路的电流还是支路电流，电压表测量的是电源电压还是某电阻的电压等。</a:t>
            </a:r>
          </a:p>
          <a:p>
            <a:pPr indent="0" fontAlgn="auto">
              <a:lnSpc>
                <a:spcPct val="150000"/>
              </a:lnSpc>
            </a:pPr>
            <a:r>
              <a:rPr lang="en-US" altLang="zh-CN" sz="2400" b="0">
                <a:solidFill>
                  <a:srgbClr val="C00000"/>
                </a:solidFill>
                <a:latin typeface="微软雅黑" panose="020B0503020204020204" charset="-122"/>
                <a:ea typeface="微软雅黑" panose="020B0503020204020204" charset="-122"/>
              </a:rPr>
              <a:t>4.</a:t>
            </a:r>
            <a:r>
              <a:rPr lang="zh-CN" altLang="en-US" sz="2400" b="0">
                <a:solidFill>
                  <a:srgbClr val="C00000"/>
                </a:solidFill>
                <a:latin typeface="微软雅黑" panose="020B0503020204020204" charset="-122"/>
                <a:ea typeface="微软雅黑" panose="020B0503020204020204" charset="-122"/>
              </a:rPr>
              <a:t>明确电路中的变量和不变量，首先确定不变的物理量（如电源的电压、各定值电阻，小灯泡的电阻以及小灯泡的额定电压等），然后根据欧姆定律去分析其它量的变化。</a:t>
            </a:r>
          </a:p>
        </p:txBody>
      </p:sp>
    </p:spTree>
    <p:extLst>
      <p:ext uri="{BB962C8B-B14F-4D97-AF65-F5344CB8AC3E}">
        <p14:creationId xmlns:p14="http://schemas.microsoft.com/office/powerpoint/2010/main" val="21575708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wipe(lef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二、动态电路分析</a:t>
            </a:r>
          </a:p>
        </p:txBody>
      </p:sp>
      <p:sp>
        <p:nvSpPr>
          <p:cNvPr id="2" name="流程图: 可选过程 1"/>
          <p:cNvSpPr/>
          <p:nvPr>
            <p:custDataLst>
              <p:tags r:id="rId4"/>
            </p:custDataLst>
          </p:nvPr>
        </p:nvSpPr>
        <p:spPr>
          <a:xfrm>
            <a:off x="190297" y="2056695"/>
            <a:ext cx="1998746"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方法、步骤</a:t>
            </a:r>
          </a:p>
        </p:txBody>
      </p:sp>
      <p:sp>
        <p:nvSpPr>
          <p:cNvPr id="7" name="文本框 6"/>
          <p:cNvSpPr txBox="1"/>
          <p:nvPr>
            <p:custDataLst>
              <p:tags r:id="rId5"/>
            </p:custDataLst>
          </p:nvPr>
        </p:nvSpPr>
        <p:spPr>
          <a:xfrm>
            <a:off x="2203536" y="1935104"/>
            <a:ext cx="9686232" cy="4606866"/>
          </a:xfrm>
          <a:prstGeom prst="rect">
            <a:avLst/>
          </a:prstGeom>
          <a:noFill/>
          <a:ln w="9525">
            <a:noFill/>
          </a:ln>
        </p:spPr>
        <p:txBody>
          <a:bodyPr wrap="square">
            <a:spAutoFit/>
          </a:bodyPr>
          <a:lstStyle/>
          <a:p>
            <a:pPr indent="0" fontAlgn="auto">
              <a:lnSpc>
                <a:spcPct val="150000"/>
              </a:lnSpc>
            </a:pPr>
            <a:r>
              <a:rPr lang="zh-CN" sz="2400" b="0">
                <a:solidFill>
                  <a:srgbClr val="FF0000"/>
                </a:solidFill>
                <a:latin typeface="微软雅黑" panose="020B0503020204020204" charset="-122"/>
                <a:ea typeface="微软雅黑" panose="020B0503020204020204" charset="-122"/>
              </a:rPr>
              <a:t>对物理量变化引起的动态电路分析，首先必须搞清物理量变化引起的哪个电学量变化，如何变化；这种变化直接反映的是电流或电压的增加还是减小，然后再根据欧姆定律分析所求量的变化。如：电路中的压敏电阻随压力的增大而减小，当压力增大时，接入电路电阻值减小，电路电流会增加，进一步引起其他量的变化。</a:t>
            </a:r>
          </a:p>
          <a:p>
            <a:pPr indent="0" fontAlgn="auto">
              <a:lnSpc>
                <a:spcPct val="150000"/>
              </a:lnSpc>
            </a:pPr>
            <a:r>
              <a:rPr lang="zh-CN" sz="2400" b="0">
                <a:solidFill>
                  <a:srgbClr val="FF0000"/>
                </a:solidFill>
                <a:latin typeface="微软雅黑" panose="020B0503020204020204" charset="-122"/>
                <a:ea typeface="微软雅黑" panose="020B0503020204020204" charset="-122"/>
              </a:rPr>
              <a:t>对开关通断引起的动态电路变化，首要任务是分析开关变化后电路连接方式。开关通断组合不同，电路连接方式会不同。特殊情况下也可以画出相应的等效电路，然后再进行分析。</a:t>
            </a:r>
            <a:endParaRPr lang="zh-CN" altLang="en-US" sz="2400" b="0">
              <a:solidFill>
                <a:srgbClr val="FF0000"/>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882596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1" fill="hold" nodeType="clickEffect">
                                  <p:stCondLst>
                                    <p:cond delay="0"/>
                                  </p:stCondLst>
                                  <p:childTnLst>
                                    <p:set>
                                      <p:cBhvr>
                                        <p:cTn id="17" dur="1000" fill="hold">
                                          <p:stCondLst>
                                            <p:cond delay="0"/>
                                          </p:stCondLst>
                                        </p:cTn>
                                        <p:tgtEl>
                                          <p:spTgt spid="7">
                                            <p:txEl>
                                              <p:pRg st="0" end="0"/>
                                            </p:txEl>
                                          </p:spTgt>
                                        </p:tgtEl>
                                        <p:attrNameLst>
                                          <p:attrName>style.visibility</p:attrName>
                                        </p:attrNameLst>
                                      </p:cBhvr>
                                      <p:to>
                                        <p:strVal val="visible"/>
                                      </p:to>
                                    </p:set>
                                    <p:animEffect transition="in" filter="wipe(up)">
                                      <p:cBhvr>
                                        <p:cTn id="18" dur="1000"/>
                                        <p:tgtEl>
                                          <p:spTgt spid="7">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1" fill="hold" nodeType="clickEffect">
                                  <p:stCondLst>
                                    <p:cond delay="0"/>
                                  </p:stCondLst>
                                  <p:childTnLst>
                                    <p:set>
                                      <p:cBhvr>
                                        <p:cTn id="22" dur="1000" fill="hold">
                                          <p:stCondLst>
                                            <p:cond delay="0"/>
                                          </p:stCondLst>
                                        </p:cTn>
                                        <p:tgtEl>
                                          <p:spTgt spid="7">
                                            <p:txEl>
                                              <p:pRg st="1" end="1"/>
                                            </p:txEl>
                                          </p:spTgt>
                                        </p:tgtEl>
                                        <p:attrNameLst>
                                          <p:attrName>style.visibility</p:attrName>
                                        </p:attrNameLst>
                                      </p:cBhvr>
                                      <p:to>
                                        <p:strVal val="visible"/>
                                      </p:to>
                                    </p:set>
                                    <p:animEffect transition="in" filter="wipe(up)">
                                      <p:cBhvr>
                                        <p:cTn id="23"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二、动态电路分析</a:t>
            </a:r>
          </a:p>
        </p:txBody>
      </p:sp>
      <p:sp>
        <p:nvSpPr>
          <p:cNvPr id="2" name="流程图: 可选过程 1"/>
          <p:cNvSpPr/>
          <p:nvPr>
            <p:custDataLst>
              <p:tags r:id="rId4"/>
            </p:custDataLst>
          </p:nvPr>
        </p:nvSpPr>
        <p:spPr>
          <a:xfrm>
            <a:off x="190297" y="2056695"/>
            <a:ext cx="1998746"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随讲随练</a:t>
            </a:r>
            <a:r>
              <a:rPr lang="en-US" altLang="zh-CN" sz="2400">
                <a:latin typeface="微软雅黑" panose="020B0503020204020204" charset="-122"/>
                <a:ea typeface="微软雅黑" panose="020B0503020204020204" charset="-122"/>
              </a:rPr>
              <a:t>4</a:t>
            </a:r>
          </a:p>
        </p:txBody>
      </p:sp>
      <p:sp>
        <p:nvSpPr>
          <p:cNvPr id="4" name="文本框 3"/>
          <p:cNvSpPr txBox="1"/>
          <p:nvPr>
            <p:custDataLst>
              <p:tags r:id="rId5"/>
            </p:custDataLst>
          </p:nvPr>
        </p:nvSpPr>
        <p:spPr>
          <a:xfrm>
            <a:off x="2203536" y="1951273"/>
            <a:ext cx="9722149" cy="2349676"/>
          </a:xfrm>
          <a:prstGeom prst="rect">
            <a:avLst/>
          </a:prstGeom>
          <a:noFill/>
        </p:spPr>
        <p:txBody>
          <a:bodyPr wrap="square" rtlCol="0" anchor="t">
            <a:spAutoFit/>
          </a:bodyPr>
          <a:lstStyle/>
          <a:p>
            <a:pPr fontAlgn="auto">
              <a:lnSpc>
                <a:spcPct val="150000"/>
              </a:lnSpc>
              <a:buFont typeface="Arial" panose="020B0604020202020204" pitchFamily="34" charset="0"/>
            </a:pPr>
            <a:r>
              <a:rPr lang="zh-CN" altLang="en-US" sz="2400">
                <a:latin typeface="微软雅黑" panose="020B0503020204020204" charset="-122"/>
                <a:ea typeface="微软雅黑" panose="020B0503020204020204" charset="-122"/>
                <a:cs typeface="微软雅黑" panose="020B0503020204020204" charset="-122"/>
                <a:sym typeface="+mn-ea"/>
              </a:rPr>
              <a:t>小梦为</a:t>
            </a:r>
            <a:r>
              <a:rPr lang="en-US" altLang="zh-CN" sz="2400">
                <a:latin typeface="微软雅黑" panose="020B0503020204020204" charset="-122"/>
                <a:ea typeface="微软雅黑" panose="020B0503020204020204" charset="-122"/>
                <a:cs typeface="微软雅黑" panose="020B0503020204020204" charset="-122"/>
                <a:sym typeface="+mn-ea"/>
              </a:rPr>
              <a:t>2014</a:t>
            </a:r>
            <a:r>
              <a:rPr lang="zh-CN" altLang="en-US" sz="2400">
                <a:latin typeface="微软雅黑" panose="020B0503020204020204" charset="-122"/>
                <a:ea typeface="微软雅黑" panose="020B0503020204020204" charset="-122"/>
                <a:cs typeface="微软雅黑" panose="020B0503020204020204" charset="-122"/>
                <a:sym typeface="+mn-ea"/>
              </a:rPr>
              <a:t>年</a:t>
            </a:r>
            <a:r>
              <a:rPr lang="en-US" altLang="zh-CN" sz="2400">
                <a:latin typeface="微软雅黑" panose="020B0503020204020204" charset="-122"/>
                <a:ea typeface="微软雅黑" panose="020B0503020204020204" charset="-122"/>
                <a:cs typeface="微软雅黑" panose="020B0503020204020204" charset="-122"/>
                <a:sym typeface="+mn-ea"/>
              </a:rPr>
              <a:t>5</a:t>
            </a:r>
            <a:r>
              <a:rPr lang="zh-CN" altLang="en-US" sz="2400">
                <a:latin typeface="微软雅黑" panose="020B0503020204020204" charset="-122"/>
                <a:ea typeface="微软雅黑" panose="020B0503020204020204" charset="-122"/>
                <a:cs typeface="微软雅黑" panose="020B0503020204020204" charset="-122"/>
                <a:sym typeface="+mn-ea"/>
              </a:rPr>
              <a:t>月份的体育测试设计了一个电子身高测量仪。图中的四个电路中，</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solidFill>
                  <a:schemeClr val="tx1"/>
                </a:solidFill>
                <a:uFillTx/>
                <a:latin typeface="微软雅黑" panose="020B0503020204020204" charset="-122"/>
                <a:ea typeface="微软雅黑" panose="020B0503020204020204" charset="-122"/>
                <a:cs typeface="微软雅黑" panose="020B0503020204020204" charset="-122"/>
                <a:sym typeface="+mn-ea"/>
              </a:rPr>
              <a:t>0</a:t>
            </a:r>
            <a:r>
              <a:rPr lang="zh-CN" altLang="en-US" sz="2400">
                <a:latin typeface="微软雅黑" panose="020B0503020204020204" charset="-122"/>
                <a:ea typeface="微软雅黑" panose="020B0503020204020204" charset="-122"/>
                <a:cs typeface="微软雅黑" panose="020B0503020204020204" charset="-122"/>
                <a:sym typeface="+mn-ea"/>
              </a:rPr>
              <a:t>是定值电阻，</a:t>
            </a:r>
            <a:r>
              <a:rPr lang="en-US" altLang="zh-CN" sz="2400">
                <a:latin typeface="微软雅黑" panose="020B0503020204020204" charset="-122"/>
                <a:ea typeface="微软雅黑" panose="020B0503020204020204" charset="-122"/>
                <a:cs typeface="微软雅黑" panose="020B0503020204020204" charset="-122"/>
                <a:sym typeface="+mn-ea"/>
              </a:rPr>
              <a:t>R</a:t>
            </a:r>
            <a:r>
              <a:rPr lang="zh-CN" altLang="en-US" sz="2400">
                <a:latin typeface="微软雅黑" panose="020B0503020204020204" charset="-122"/>
                <a:ea typeface="微软雅黑" panose="020B0503020204020204" charset="-122"/>
                <a:cs typeface="微软雅黑" panose="020B0503020204020204" charset="-122"/>
                <a:sym typeface="+mn-ea"/>
              </a:rPr>
              <a:t>是滑动变阻器，电源电压不变，滑片会随身高上下平移。能够实现身高越高，电压表或电流表示数越大的电路是（         ）。</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39939" name="Picture 2"/>
          <p:cNvPicPr>
            <a:picLocks noChangeAspect="1"/>
          </p:cNvPicPr>
          <p:nvPr>
            <p:custDataLst>
              <p:tags r:id="rId6"/>
            </p:custDataLst>
          </p:nvPr>
        </p:nvPicPr>
        <p:blipFill>
          <a:blip r:embed="rId11"/>
          <a:stretch>
            <a:fillRect/>
          </a:stretch>
        </p:blipFill>
        <p:spPr>
          <a:xfrm>
            <a:off x="2620677" y="4406371"/>
            <a:ext cx="8887868" cy="2134306"/>
          </a:xfrm>
          <a:prstGeom prst="rect">
            <a:avLst/>
          </a:prstGeom>
          <a:noFill/>
          <a:ln w="9525">
            <a:noFill/>
          </a:ln>
        </p:spPr>
      </p:pic>
      <p:sp>
        <p:nvSpPr>
          <p:cNvPr id="6" name="矩形 5"/>
          <p:cNvSpPr/>
          <p:nvPr>
            <p:custDataLst>
              <p:tags r:id="rId7"/>
            </p:custDataLst>
          </p:nvPr>
        </p:nvSpPr>
        <p:spPr>
          <a:xfrm>
            <a:off x="2831767" y="3832049"/>
            <a:ext cx="394660" cy="461665"/>
          </a:xfrm>
          <a:prstGeom prst="rect">
            <a:avLst/>
          </a:prstGeom>
          <a:noFill/>
          <a:ln w="9525">
            <a:noFill/>
          </a:ln>
        </p:spPr>
        <p:txBody>
          <a:bodyPr wrap="none" anchor="t">
            <a:spAutoFit/>
          </a:bodyPr>
          <a:lstStyle/>
          <a:p>
            <a:pPr>
              <a:buFont typeface="Arial" panose="020B0604020202020204" pitchFamily="34" charset="0"/>
            </a:pPr>
            <a:r>
              <a:rPr lang="en-US" altLang="zh-CN" sz="2400" b="1">
                <a:solidFill>
                  <a:srgbClr val="FF0000"/>
                </a:solidFill>
                <a:latin typeface="微软雅黑" panose="020B0503020204020204" charset="-122"/>
                <a:ea typeface="微软雅黑" panose="020B0503020204020204" charset="-122"/>
              </a:rPr>
              <a:t>B</a:t>
            </a:r>
          </a:p>
        </p:txBody>
      </p:sp>
    </p:spTree>
    <p:extLst>
      <p:ext uri="{BB962C8B-B14F-4D97-AF65-F5344CB8AC3E}">
        <p14:creationId xmlns:p14="http://schemas.microsoft.com/office/powerpoint/2010/main" val="34550333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checkerboard(across)">
                                      <p:cBhvr>
                                        <p:cTn id="18" dur="10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nodeType="clickEffect">
                                  <p:stCondLst>
                                    <p:cond delay="0"/>
                                  </p:stCondLst>
                                  <p:childTnLst>
                                    <p:set>
                                      <p:cBhvr>
                                        <p:cTn id="22" dur="1000" fill="hold">
                                          <p:stCondLst>
                                            <p:cond delay="0"/>
                                          </p:stCondLst>
                                        </p:cTn>
                                        <p:tgtEl>
                                          <p:spTgt spid="39939"/>
                                        </p:tgtEl>
                                        <p:attrNameLst>
                                          <p:attrName>style.visibility</p:attrName>
                                        </p:attrNameLst>
                                      </p:cBhvr>
                                      <p:to>
                                        <p:strVal val="visible"/>
                                      </p:to>
                                    </p:set>
                                    <p:animEffect transition="in" filter="box(in)">
                                      <p:cBhvr>
                                        <p:cTn id="23" dur="1000"/>
                                        <p:tgtEl>
                                          <p:spTgt spid="3993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10"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二、动态电路分析</a:t>
            </a:r>
          </a:p>
        </p:txBody>
      </p:sp>
      <p:sp>
        <p:nvSpPr>
          <p:cNvPr id="2" name="流程图: 可选过程 1"/>
          <p:cNvSpPr/>
          <p:nvPr>
            <p:custDataLst>
              <p:tags r:id="rId4"/>
            </p:custDataLst>
          </p:nvPr>
        </p:nvSpPr>
        <p:spPr>
          <a:xfrm>
            <a:off x="190297" y="2056695"/>
            <a:ext cx="1998746"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随讲随练</a:t>
            </a:r>
            <a:r>
              <a:rPr lang="en-US" altLang="zh-CN" sz="2400">
                <a:latin typeface="微软雅黑" panose="020B0503020204020204" charset="-122"/>
                <a:ea typeface="微软雅黑" panose="020B0503020204020204" charset="-122"/>
              </a:rPr>
              <a:t>5</a:t>
            </a:r>
          </a:p>
        </p:txBody>
      </p:sp>
      <p:sp>
        <p:nvSpPr>
          <p:cNvPr id="4" name="文本框 3"/>
          <p:cNvSpPr txBox="1"/>
          <p:nvPr>
            <p:custDataLst>
              <p:tags r:id="rId5"/>
            </p:custDataLst>
          </p:nvPr>
        </p:nvSpPr>
        <p:spPr>
          <a:xfrm>
            <a:off x="2203536" y="1951273"/>
            <a:ext cx="9722149" cy="3478271"/>
          </a:xfrm>
          <a:prstGeom prst="rect">
            <a:avLst/>
          </a:prstGeom>
          <a:noFill/>
        </p:spPr>
        <p:txBody>
          <a:bodyPr wrap="square" rtlCol="0" anchor="t">
            <a:spAutoFit/>
          </a:bodyPr>
          <a:lstStyle/>
          <a:p>
            <a:pPr eaLnBrk="0" hangingPunct="0">
              <a:lnSpc>
                <a:spcPct val="150000"/>
              </a:lnSpc>
              <a:buFont typeface="Arial" panose="020B0604020202020204" pitchFamily="34" charset="0"/>
            </a:pPr>
            <a:r>
              <a:rPr lang="zh-CN" altLang="en-US" sz="2400">
                <a:latin typeface="微软雅黑" panose="020B0503020204020204" charset="-122"/>
                <a:ea typeface="微软雅黑" panose="020B0503020204020204" charset="-122"/>
                <a:cs typeface="微软雅黑" panose="020B0503020204020204" charset="-122"/>
                <a:sym typeface="+mn-ea"/>
              </a:rPr>
              <a:t>如图所示的电路中，电源电压恒定，闭合开关</a:t>
            </a:r>
            <a:r>
              <a:rPr lang="en-US" altLang="zh-CN" sz="2400">
                <a:latin typeface="微软雅黑" panose="020B0503020204020204" charset="-122"/>
                <a:ea typeface="微软雅黑" panose="020B0503020204020204" charset="-122"/>
                <a:cs typeface="微软雅黑" panose="020B0503020204020204" charset="-122"/>
                <a:sym typeface="+mn-ea"/>
              </a:rPr>
              <a:t>S</a:t>
            </a:r>
            <a:r>
              <a:rPr lang="zh-CN" altLang="en-US" sz="2400">
                <a:latin typeface="微软雅黑" panose="020B0503020204020204" charset="-122"/>
                <a:ea typeface="微软雅黑" panose="020B0503020204020204" charset="-122"/>
                <a:cs typeface="微软雅黑" panose="020B0503020204020204" charset="-122"/>
                <a:sym typeface="+mn-ea"/>
              </a:rPr>
              <a:t>后，滑动变阻器的滑片</a:t>
            </a:r>
            <a:r>
              <a:rPr lang="en-US" altLang="zh-CN" sz="2400">
                <a:latin typeface="微软雅黑" panose="020B0503020204020204" charset="-122"/>
                <a:ea typeface="微软雅黑" panose="020B0503020204020204" charset="-122"/>
                <a:cs typeface="微软雅黑" panose="020B0503020204020204" charset="-122"/>
                <a:sym typeface="+mn-ea"/>
              </a:rPr>
              <a:t>P</a:t>
            </a:r>
            <a:r>
              <a:rPr lang="zh-CN" altLang="en-US" sz="2400">
                <a:latin typeface="微软雅黑" panose="020B0503020204020204" charset="-122"/>
                <a:ea typeface="微软雅黑" panose="020B0503020204020204" charset="-122"/>
                <a:cs typeface="微软雅黑" panose="020B0503020204020204" charset="-122"/>
                <a:sym typeface="+mn-ea"/>
              </a:rPr>
              <a:t>向左移动的过程中，下列说法正确的是（　　）。</a:t>
            </a:r>
          </a:p>
          <a:p>
            <a:pPr eaLnBrk="0" hangingPunct="0">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．电流表</a:t>
            </a:r>
            <a:r>
              <a:rPr lang="en-US" altLang="zh-CN" sz="2400">
                <a:latin typeface="微软雅黑" panose="020B0503020204020204" charset="-122"/>
                <a:ea typeface="微软雅黑" panose="020B0503020204020204" charset="-122"/>
                <a:cs typeface="微软雅黑" panose="020B0503020204020204" charset="-122"/>
                <a:sym typeface="+mn-ea"/>
              </a:rPr>
              <a:t>A1</a:t>
            </a:r>
            <a:r>
              <a:rPr lang="zh-CN" altLang="en-US" sz="2400">
                <a:latin typeface="微软雅黑" panose="020B0503020204020204" charset="-122"/>
                <a:ea typeface="微软雅黑" panose="020B0503020204020204" charset="-122"/>
                <a:cs typeface="微软雅黑" panose="020B0503020204020204" charset="-122"/>
                <a:sym typeface="+mn-ea"/>
              </a:rPr>
              <a:t>读数变大；电压表</a:t>
            </a:r>
            <a:r>
              <a:rPr lang="en-US" altLang="zh-CN" sz="2400">
                <a:latin typeface="微软雅黑" panose="020B0503020204020204" charset="-122"/>
                <a:ea typeface="微软雅黑" panose="020B0503020204020204" charset="-122"/>
                <a:cs typeface="微软雅黑" panose="020B0503020204020204" charset="-122"/>
                <a:sym typeface="+mn-ea"/>
              </a:rPr>
              <a:t>V</a:t>
            </a:r>
            <a:r>
              <a:rPr lang="zh-CN" altLang="en-US" sz="2400">
                <a:latin typeface="微软雅黑" panose="020B0503020204020204" charset="-122"/>
                <a:ea typeface="微软雅黑" panose="020B0503020204020204" charset="-122"/>
                <a:cs typeface="微软雅黑" panose="020B0503020204020204" charset="-122"/>
                <a:sym typeface="+mn-ea"/>
              </a:rPr>
              <a:t>读数变小； </a:t>
            </a:r>
            <a:endParaRPr lang="zh-CN" altLang="en-US" sz="2400">
              <a:latin typeface="微软雅黑" panose="020B0503020204020204" charset="-122"/>
              <a:ea typeface="微软雅黑" panose="020B0503020204020204" charset="-122"/>
              <a:cs typeface="微软雅黑" panose="020B0503020204020204" charset="-122"/>
            </a:endParaRPr>
          </a:p>
          <a:p>
            <a:pPr eaLnBrk="0" hangingPunct="0">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．电压表</a:t>
            </a:r>
            <a:r>
              <a:rPr lang="en-US" altLang="zh-CN" sz="2400">
                <a:latin typeface="微软雅黑" panose="020B0503020204020204" charset="-122"/>
                <a:ea typeface="微软雅黑" panose="020B0503020204020204" charset="-122"/>
                <a:cs typeface="微软雅黑" panose="020B0503020204020204" charset="-122"/>
                <a:sym typeface="+mn-ea"/>
              </a:rPr>
              <a:t>V</a:t>
            </a:r>
            <a:r>
              <a:rPr lang="zh-CN" altLang="en-US" sz="2400">
                <a:latin typeface="微软雅黑" panose="020B0503020204020204" charset="-122"/>
                <a:ea typeface="微软雅黑" panose="020B0503020204020204" charset="-122"/>
                <a:cs typeface="微软雅黑" panose="020B0503020204020204" charset="-122"/>
                <a:sym typeface="+mn-ea"/>
              </a:rPr>
              <a:t>读数与电流表</a:t>
            </a:r>
            <a:r>
              <a:rPr lang="en-US" altLang="zh-CN" sz="2400">
                <a:latin typeface="微软雅黑" panose="020B0503020204020204" charset="-122"/>
                <a:ea typeface="微软雅黑" panose="020B0503020204020204" charset="-122"/>
                <a:cs typeface="微软雅黑" panose="020B0503020204020204" charset="-122"/>
                <a:sym typeface="+mn-ea"/>
              </a:rPr>
              <a:t>A1</a:t>
            </a:r>
            <a:r>
              <a:rPr lang="zh-CN" altLang="en-US" sz="2400">
                <a:latin typeface="微软雅黑" panose="020B0503020204020204" charset="-122"/>
                <a:ea typeface="微软雅黑" panose="020B0503020204020204" charset="-122"/>
                <a:cs typeface="微软雅黑" panose="020B0503020204020204" charset="-122"/>
                <a:sym typeface="+mn-ea"/>
              </a:rPr>
              <a:t>读数的比值变大； </a:t>
            </a:r>
            <a:endParaRPr lang="zh-CN" altLang="en-US" sz="2400">
              <a:latin typeface="微软雅黑" panose="020B0503020204020204" charset="-122"/>
              <a:ea typeface="微软雅黑" panose="020B0503020204020204" charset="-122"/>
              <a:cs typeface="微软雅黑" panose="020B0503020204020204" charset="-122"/>
            </a:endParaRPr>
          </a:p>
          <a:p>
            <a:pPr eaLnBrk="0" hangingPunct="0">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C</a:t>
            </a:r>
            <a:r>
              <a:rPr lang="zh-CN" altLang="en-US" sz="2400">
                <a:latin typeface="微软雅黑" panose="020B0503020204020204" charset="-122"/>
                <a:ea typeface="微软雅黑" panose="020B0503020204020204" charset="-122"/>
                <a:cs typeface="微软雅黑" panose="020B0503020204020204" charset="-122"/>
                <a:sym typeface="+mn-ea"/>
              </a:rPr>
              <a:t>．电流表</a:t>
            </a:r>
            <a:r>
              <a:rPr lang="en-US" altLang="zh-CN" sz="2400">
                <a:latin typeface="微软雅黑" panose="020B0503020204020204" charset="-122"/>
                <a:ea typeface="微软雅黑" panose="020B0503020204020204" charset="-122"/>
                <a:cs typeface="微软雅黑" panose="020B0503020204020204" charset="-122"/>
                <a:sym typeface="+mn-ea"/>
              </a:rPr>
              <a:t>A2</a:t>
            </a:r>
            <a:r>
              <a:rPr lang="zh-CN" altLang="en-US" sz="2400">
                <a:latin typeface="微软雅黑" panose="020B0503020204020204" charset="-122"/>
                <a:ea typeface="微软雅黑" panose="020B0503020204020204" charset="-122"/>
                <a:cs typeface="微软雅黑" panose="020B0503020204020204" charset="-122"/>
                <a:sym typeface="+mn-ea"/>
              </a:rPr>
              <a:t>读数变小；电压表</a:t>
            </a:r>
            <a:r>
              <a:rPr lang="en-US" altLang="zh-CN" sz="2400">
                <a:latin typeface="微软雅黑" panose="020B0503020204020204" charset="-122"/>
                <a:ea typeface="微软雅黑" panose="020B0503020204020204" charset="-122"/>
                <a:cs typeface="微软雅黑" panose="020B0503020204020204" charset="-122"/>
                <a:sym typeface="+mn-ea"/>
              </a:rPr>
              <a:t>V</a:t>
            </a:r>
            <a:r>
              <a:rPr lang="zh-CN" altLang="en-US" sz="2400">
                <a:latin typeface="微软雅黑" panose="020B0503020204020204" charset="-122"/>
                <a:ea typeface="微软雅黑" panose="020B0503020204020204" charset="-122"/>
                <a:cs typeface="微软雅黑" panose="020B0503020204020204" charset="-122"/>
                <a:sym typeface="+mn-ea"/>
              </a:rPr>
              <a:t>读数变大； </a:t>
            </a:r>
            <a:endParaRPr lang="zh-CN" altLang="en-US" sz="2400">
              <a:latin typeface="微软雅黑" panose="020B0503020204020204" charset="-122"/>
              <a:ea typeface="微软雅黑" panose="020B0503020204020204" charset="-122"/>
              <a:cs typeface="微软雅黑" panose="020B0503020204020204" charset="-122"/>
            </a:endParaRPr>
          </a:p>
          <a:p>
            <a:pPr eaLnBrk="0" hangingPunct="0">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D</a:t>
            </a:r>
            <a:r>
              <a:rPr lang="zh-CN" altLang="en-US" sz="2400">
                <a:latin typeface="微软雅黑" panose="020B0503020204020204" charset="-122"/>
                <a:ea typeface="微软雅黑" panose="020B0503020204020204" charset="-122"/>
                <a:cs typeface="微软雅黑" panose="020B0503020204020204" charset="-122"/>
                <a:sym typeface="+mn-ea"/>
              </a:rPr>
              <a:t>．电压表</a:t>
            </a:r>
            <a:r>
              <a:rPr lang="en-US" altLang="zh-CN" sz="2400">
                <a:latin typeface="微软雅黑" panose="020B0503020204020204" charset="-122"/>
                <a:ea typeface="微软雅黑" panose="020B0503020204020204" charset="-122"/>
                <a:cs typeface="微软雅黑" panose="020B0503020204020204" charset="-122"/>
                <a:sym typeface="+mn-ea"/>
              </a:rPr>
              <a:t>V</a:t>
            </a:r>
            <a:r>
              <a:rPr lang="zh-CN" altLang="en-US" sz="2400">
                <a:latin typeface="微软雅黑" panose="020B0503020204020204" charset="-122"/>
                <a:ea typeface="微软雅黑" panose="020B0503020204020204" charset="-122"/>
                <a:cs typeface="微软雅黑" panose="020B0503020204020204" charset="-122"/>
                <a:sym typeface="+mn-ea"/>
              </a:rPr>
              <a:t>读数与电流表</a:t>
            </a:r>
            <a:r>
              <a:rPr lang="en-US" altLang="zh-CN" sz="2400">
                <a:latin typeface="微软雅黑" panose="020B0503020204020204" charset="-122"/>
                <a:ea typeface="微软雅黑" panose="020B0503020204020204" charset="-122"/>
                <a:cs typeface="微软雅黑" panose="020B0503020204020204" charset="-122"/>
                <a:sym typeface="+mn-ea"/>
              </a:rPr>
              <a:t>A2</a:t>
            </a:r>
            <a:r>
              <a:rPr lang="zh-CN" altLang="en-US" sz="2400">
                <a:latin typeface="微软雅黑" panose="020B0503020204020204" charset="-122"/>
                <a:ea typeface="微软雅黑" panose="020B0503020204020204" charset="-122"/>
                <a:cs typeface="微软雅黑" panose="020B0503020204020204" charset="-122"/>
                <a:sym typeface="+mn-ea"/>
              </a:rPr>
              <a:t>读数的比值变小</a:t>
            </a:r>
            <a:endParaRPr lang="en-US" altLang="zh-CN" sz="2400">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custDataLst>
              <p:tags r:id="rId6"/>
            </p:custDataLst>
          </p:nvPr>
        </p:nvSpPr>
        <p:spPr>
          <a:xfrm>
            <a:off x="7859509" y="2701514"/>
            <a:ext cx="428322" cy="461665"/>
          </a:xfrm>
          <a:prstGeom prst="rect">
            <a:avLst/>
          </a:prstGeom>
          <a:noFill/>
          <a:ln w="9525">
            <a:noFill/>
          </a:ln>
        </p:spPr>
        <p:txBody>
          <a:bodyPr wrap="none" anchor="t">
            <a:spAutoFit/>
          </a:bodyPr>
          <a:lstStyle/>
          <a:p>
            <a:pPr>
              <a:buFont typeface="Arial" panose="020B0604020202020204" pitchFamily="34" charset="0"/>
            </a:pPr>
            <a:r>
              <a:rPr lang="en-US" altLang="zh-CN" sz="2400" b="1">
                <a:solidFill>
                  <a:srgbClr val="FF0000"/>
                </a:solidFill>
                <a:latin typeface="微软雅黑" panose="020B0503020204020204" charset="-122"/>
                <a:ea typeface="微软雅黑" panose="020B0503020204020204" charset="-122"/>
              </a:rPr>
              <a:t>D</a:t>
            </a:r>
          </a:p>
        </p:txBody>
      </p:sp>
      <p:pic>
        <p:nvPicPr>
          <p:cNvPr id="36866" name="Picture 2"/>
          <p:cNvPicPr>
            <a:picLocks noChangeAspect="1"/>
          </p:cNvPicPr>
          <p:nvPr>
            <p:custDataLst>
              <p:tags r:id="rId7"/>
            </p:custDataLst>
          </p:nvPr>
        </p:nvPicPr>
        <p:blipFill>
          <a:blip r:embed="rId11"/>
          <a:stretch>
            <a:fillRect/>
          </a:stretch>
        </p:blipFill>
        <p:spPr>
          <a:xfrm>
            <a:off x="8740735" y="3170414"/>
            <a:ext cx="3026159" cy="2258807"/>
          </a:xfrm>
          <a:prstGeom prst="rect">
            <a:avLst/>
          </a:prstGeom>
          <a:noFill/>
          <a:ln w="9525">
            <a:noFill/>
          </a:ln>
        </p:spPr>
      </p:pic>
    </p:spTree>
    <p:extLst>
      <p:ext uri="{BB962C8B-B14F-4D97-AF65-F5344CB8AC3E}">
        <p14:creationId xmlns:p14="http://schemas.microsoft.com/office/powerpoint/2010/main" val="8813590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checkerboard(across)">
                                      <p:cBhvr>
                                        <p:cTn id="18" dur="10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nodeType="clickEffect">
                                  <p:stCondLst>
                                    <p:cond delay="0"/>
                                  </p:stCondLst>
                                  <p:childTnLst>
                                    <p:set>
                                      <p:cBhvr>
                                        <p:cTn id="22" dur="1000" fill="hold">
                                          <p:stCondLst>
                                            <p:cond delay="0"/>
                                          </p:stCondLst>
                                        </p:cTn>
                                        <p:tgtEl>
                                          <p:spTgt spid="36866"/>
                                        </p:tgtEl>
                                        <p:attrNameLst>
                                          <p:attrName>style.visibility</p:attrName>
                                        </p:attrNameLst>
                                      </p:cBhvr>
                                      <p:to>
                                        <p:strVal val="visible"/>
                                      </p:to>
                                    </p:set>
                                    <p:animEffect transition="in" filter="box(in)">
                                      <p:cBhvr>
                                        <p:cTn id="23" dur="1000"/>
                                        <p:tgtEl>
                                          <p:spTgt spid="3686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10"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custDataLst>
              <p:tags r:id="rId1"/>
            </p:custDataLst>
          </p:nvPr>
        </p:nvSpPr>
        <p:spPr>
          <a:xfrm>
            <a:off x="3067370" y="2556396"/>
            <a:ext cx="5868324" cy="675863"/>
          </a:xfrm>
        </p:spPr>
        <p:txBody>
          <a:bodyPr>
            <a:noAutofit/>
          </a:bodyPr>
          <a:lstStyle/>
          <a:p>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rPr>
              <a:t>第十七章  欧姆定律</a:t>
            </a:r>
          </a:p>
        </p:txBody>
      </p:sp>
      <p:sp>
        <p:nvSpPr>
          <p:cNvPr id="6" name="标题 1"/>
          <p:cNvSpPr txBox="1">
            <a:spLocks/>
          </p:cNvSpPr>
          <p:nvPr/>
        </p:nvSpPr>
        <p:spPr>
          <a:xfrm>
            <a:off x="1094968" y="167687"/>
            <a:ext cx="9813128" cy="2010774"/>
          </a:xfrm>
          <a:prstGeom prst="rect">
            <a:avLst/>
          </a:prstGeom>
        </p:spPr>
        <p:txBody>
          <a:bodyPr vert="horz" lIns="122127" tIns="61064" rIns="122127" bIns="61064" rtlCol="0" anchor="ctr">
            <a:noAutofit/>
          </a:bodyPr>
          <a:lstStyle>
            <a:lvl1pPr algn="ctr" defTabSz="1221273" rtl="0" eaLnBrk="1" latinLnBrk="0" hangingPunct="1">
              <a:spcBef>
                <a:spcPct val="0"/>
              </a:spcBef>
              <a:buNone/>
              <a:defRPr sz="5900" kern="1200">
                <a:solidFill>
                  <a:schemeClr val="tx1"/>
                </a:solidFill>
                <a:latin typeface="+mj-lt"/>
                <a:ea typeface="+mj-ea"/>
                <a:cs typeface="+mj-cs"/>
              </a:defRPr>
            </a:lvl1pPr>
          </a:lstStyle>
          <a:p>
            <a:pPr>
              <a:lnSpc>
                <a:spcPct val="150000"/>
              </a:lnSpc>
            </a:pPr>
            <a:r>
              <a:rPr lang="zh-CN" altLang="en-US" sz="4300" dirty="0" smtClean="0">
                <a:solidFill>
                  <a:srgbClr val="002060"/>
                </a:solidFill>
                <a:latin typeface="微软雅黑" panose="020B0503020204020204" charset="-122"/>
                <a:ea typeface="微软雅黑" panose="020B0503020204020204" charset="-122"/>
                <a:cs typeface="微软雅黑" panose="020B0503020204020204" charset="-122"/>
              </a:rPr>
              <a:t>202</a:t>
            </a:r>
            <a:r>
              <a:rPr lang="en-US" altLang="zh-CN" sz="4300" dirty="0" smtClean="0">
                <a:solidFill>
                  <a:srgbClr val="002060"/>
                </a:solidFill>
                <a:latin typeface="微软雅黑" panose="020B0503020204020204" charset="-122"/>
                <a:ea typeface="微软雅黑" panose="020B0503020204020204" charset="-122"/>
                <a:cs typeface="微软雅黑" panose="020B0503020204020204" charset="-122"/>
              </a:rPr>
              <a:t>1</a:t>
            </a:r>
            <a:r>
              <a:rPr lang="zh-CN" altLang="en-US" sz="4300" dirty="0" smtClean="0">
                <a:solidFill>
                  <a:srgbClr val="002060"/>
                </a:solidFill>
                <a:latin typeface="微软雅黑" panose="020B0503020204020204" charset="-122"/>
                <a:ea typeface="微软雅黑" panose="020B0503020204020204" charset="-122"/>
                <a:cs typeface="微软雅黑" panose="020B0503020204020204" charset="-122"/>
              </a:rPr>
              <a:t>-202</a:t>
            </a:r>
            <a:r>
              <a:rPr lang="en-US" altLang="zh-CN" sz="4300" dirty="0" smtClean="0">
                <a:solidFill>
                  <a:srgbClr val="002060"/>
                </a:solidFill>
                <a:latin typeface="微软雅黑" panose="020B0503020204020204" charset="-122"/>
                <a:ea typeface="微软雅黑" panose="020B0503020204020204" charset="-122"/>
                <a:cs typeface="微软雅黑" panose="020B0503020204020204" charset="-122"/>
              </a:rPr>
              <a:t>2</a:t>
            </a:r>
            <a:r>
              <a:rPr lang="zh-CN" altLang="en-US" sz="4300" dirty="0" smtClean="0">
                <a:solidFill>
                  <a:srgbClr val="002060"/>
                </a:solidFill>
                <a:latin typeface="微软雅黑" panose="020B0503020204020204" charset="-122"/>
                <a:ea typeface="微软雅黑" panose="020B0503020204020204" charset="-122"/>
                <a:cs typeface="微软雅黑" panose="020B0503020204020204" charset="-122"/>
              </a:rPr>
              <a:t>学年人教版九年级物理</a:t>
            </a:r>
            <a:endParaRPr lang="zh-CN" altLang="en-US" sz="2400" dirty="0">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9" name="副标题 2"/>
          <p:cNvSpPr>
            <a:spLocks noGrp="1"/>
          </p:cNvSpPr>
          <p:nvPr>
            <p:custDataLst>
              <p:tags r:id="rId2"/>
            </p:custDataLst>
          </p:nvPr>
        </p:nvSpPr>
        <p:spPr>
          <a:xfrm>
            <a:off x="22273" y="4315502"/>
            <a:ext cx="12173322" cy="6758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4800" b="1" dirty="0" smtClean="0">
                <a:solidFill>
                  <a:srgbClr val="FF0000"/>
                </a:solidFill>
                <a:latin typeface="微软雅黑" panose="020B0503020204020204" charset="-122"/>
                <a:ea typeface="微软雅黑" panose="020B0503020204020204" charset="-122"/>
                <a:cs typeface="微软雅黑" panose="020B0503020204020204" charset="-122"/>
              </a:rPr>
              <a:t>17.4</a:t>
            </a:r>
            <a:r>
              <a:rPr lang="zh-CN" altLang="en-US" sz="4800" b="1" dirty="0" smtClean="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800" b="1" dirty="0">
                <a:solidFill>
                  <a:srgbClr val="FF0000"/>
                </a:solidFill>
                <a:latin typeface="微软雅黑" panose="020B0503020204020204" charset="-122"/>
                <a:ea typeface="微软雅黑" panose="020B0503020204020204" charset="-122"/>
                <a:cs typeface="微软雅黑" panose="020B0503020204020204" charset="-122"/>
              </a:rPr>
              <a:t>欧姆定律在串、并联电路中的应用</a:t>
            </a:r>
          </a:p>
        </p:txBody>
      </p:sp>
    </p:spTree>
    <p:extLst>
      <p:ext uri="{BB962C8B-B14F-4D97-AF65-F5344CB8AC3E}">
        <p14:creationId xmlns:p14="http://schemas.microsoft.com/office/powerpoint/2010/main" val="32340380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ox(in)">
                                      <p:cBhvr>
                                        <p:cTn id="1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custDataLst>
              <p:tags r:id="rId3"/>
            </p:custDataLst>
          </p:nvPr>
        </p:nvSpPr>
        <p:spPr bwMode="auto">
          <a:xfrm>
            <a:off x="419031" y="1080735"/>
            <a:ext cx="4600519"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考点一：欧姆定律的综合应用</a:t>
            </a:r>
            <a:endParaRPr lang="en-US" altLang="zh-CN" sz="2400" b="1">
              <a:latin typeface="微软雅黑" panose="020B0503020204020204" charset="-122"/>
              <a:ea typeface="微软雅黑" panose="020B0503020204020204" charset="-122"/>
            </a:endParaRPr>
          </a:p>
        </p:txBody>
      </p:sp>
      <p:sp>
        <p:nvSpPr>
          <p:cNvPr id="6" name="矩形: 圆角 2"/>
          <p:cNvSpPr/>
          <p:nvPr>
            <p:custDataLst>
              <p:tags r:id="rId4"/>
            </p:custDataLst>
          </p:nvPr>
        </p:nvSpPr>
        <p:spPr>
          <a:xfrm>
            <a:off x="419031" y="1795081"/>
            <a:ext cx="1912420" cy="52225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anchor="ctr">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kumimoji="0" lang="en-US" altLang="zh-CN"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kumimoji="0" lang="zh-CN" altLang="en-US"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Text Box 10"/>
          <p:cNvSpPr/>
          <p:nvPr>
            <p:custDataLst>
              <p:tags r:id="rId5"/>
            </p:custDataLst>
          </p:nvPr>
        </p:nvSpPr>
        <p:spPr>
          <a:xfrm>
            <a:off x="2331451" y="1683515"/>
            <a:ext cx="8629518" cy="657107"/>
          </a:xfrm>
          <a:prstGeom prst="rect">
            <a:avLst/>
          </a:prstGeom>
          <a:noFill/>
          <a:ln w="9525">
            <a:noFill/>
          </a:ln>
        </p:spPr>
        <p:txBody>
          <a:bodyPr wrap="square" anchor="t">
            <a:spAutoFit/>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变阻器的滑片</a:t>
            </a:r>
            <a:r>
              <a:rPr lang="en-US" altLang="zh-CN" sz="2400">
                <a:latin typeface="微软雅黑" panose="020B0503020204020204" charset="-122"/>
                <a:ea typeface="微软雅黑" panose="020B0503020204020204" charset="-122"/>
                <a:cs typeface="微软雅黑" panose="020B0503020204020204" charset="-122"/>
              </a:rPr>
              <a:t>P</a:t>
            </a:r>
            <a:r>
              <a:rPr lang="zh-CN" altLang="en-US" sz="2400">
                <a:latin typeface="微软雅黑" panose="020B0503020204020204" charset="-122"/>
                <a:ea typeface="微软雅黑" panose="020B0503020204020204" charset="-122"/>
                <a:cs typeface="微软雅黑" panose="020B0503020204020204" charset="-122"/>
              </a:rPr>
              <a:t>向右移动过程中，三个电表的示数如何变化？</a:t>
            </a:r>
          </a:p>
        </p:txBody>
      </p:sp>
      <p:grpSp>
        <p:nvGrpSpPr>
          <p:cNvPr id="10" name="Group 30"/>
          <p:cNvGrpSpPr/>
          <p:nvPr>
            <p:custDataLst>
              <p:tags r:id="rId6"/>
            </p:custDataLst>
          </p:nvPr>
        </p:nvGrpSpPr>
        <p:grpSpPr>
          <a:xfrm>
            <a:off x="6014198" y="2711539"/>
            <a:ext cx="3501901" cy="2310547"/>
            <a:chOff x="0" y="0"/>
            <a:chExt cx="2223" cy="1429"/>
          </a:xfrm>
        </p:grpSpPr>
        <p:cxnSp>
          <p:nvCxnSpPr>
            <p:cNvPr id="9246" name="Line 31"/>
            <p:cNvCxnSpPr/>
            <p:nvPr>
              <p:custDataLst>
                <p:tags r:id="rId19"/>
              </p:custDataLst>
            </p:nvPr>
          </p:nvCxnSpPr>
          <p:spPr>
            <a:xfrm flipH="1">
              <a:off x="562" y="350"/>
              <a:ext cx="0" cy="925"/>
            </a:xfrm>
            <a:prstGeom prst="line">
              <a:avLst/>
            </a:prstGeom>
            <a:ln w="28575" cap="flat" cmpd="sng">
              <a:solidFill>
                <a:schemeClr val="tx1"/>
              </a:solidFill>
              <a:prstDash val="solid"/>
              <a:round/>
              <a:headEnd type="oval" w="med" len="med"/>
              <a:tailEnd type="oval" w="med" len="med"/>
            </a:ln>
          </p:spPr>
        </p:cxnSp>
        <p:sp>
          <p:nvSpPr>
            <p:cNvPr id="9247" name="Rectangle 32"/>
            <p:cNvSpPr/>
            <p:nvPr>
              <p:custDataLst>
                <p:tags r:id="rId20"/>
              </p:custDataLst>
            </p:nvPr>
          </p:nvSpPr>
          <p:spPr>
            <a:xfrm>
              <a:off x="178" y="340"/>
              <a:ext cx="1841" cy="925"/>
            </a:xfrm>
            <a:prstGeom prst="rect">
              <a:avLst/>
            </a:prstGeom>
            <a:noFill/>
            <a:ln w="2857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grpSp>
          <p:nvGrpSpPr>
            <p:cNvPr id="9248" name="Group 33"/>
            <p:cNvGrpSpPr/>
            <p:nvPr>
              <p:custDataLst>
                <p:tags r:id="rId21"/>
              </p:custDataLst>
            </p:nvPr>
          </p:nvGrpSpPr>
          <p:grpSpPr>
            <a:xfrm>
              <a:off x="1248" y="1126"/>
              <a:ext cx="72" cy="280"/>
              <a:chOff x="0" y="0"/>
              <a:chExt cx="85" cy="340"/>
            </a:xfrm>
          </p:grpSpPr>
          <p:sp>
            <p:nvSpPr>
              <p:cNvPr id="9249" name="Rectangle 19"/>
              <p:cNvSpPr/>
              <p:nvPr>
                <p:custDataLst>
                  <p:tags r:id="rId49"/>
                </p:custDataLst>
              </p:nvPr>
            </p:nvSpPr>
            <p:spPr>
              <a:xfrm>
                <a:off x="0" y="113"/>
                <a:ext cx="85" cy="85"/>
              </a:xfrm>
              <a:prstGeom prst="rect">
                <a:avLst/>
              </a:prstGeom>
              <a:solidFill>
                <a:srgbClr val="FFFFFF"/>
              </a:solidFill>
              <a:ln w="9525">
                <a:noFill/>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cxnSp>
            <p:nvCxnSpPr>
              <p:cNvPr id="9250" name="Line 20"/>
              <p:cNvCxnSpPr/>
              <p:nvPr>
                <p:custDataLst>
                  <p:tags r:id="rId50"/>
                </p:custDataLst>
              </p:nvPr>
            </p:nvCxnSpPr>
            <p:spPr>
              <a:xfrm flipH="1">
                <a:off x="0" y="0"/>
                <a:ext cx="0" cy="340"/>
              </a:xfrm>
              <a:prstGeom prst="line">
                <a:avLst/>
              </a:prstGeom>
              <a:ln w="28575" cap="flat" cmpd="sng">
                <a:solidFill>
                  <a:schemeClr val="tx1"/>
                </a:solidFill>
                <a:prstDash val="solid"/>
                <a:round/>
                <a:headEnd type="none" w="med" len="med"/>
                <a:tailEnd type="none" w="med" len="med"/>
              </a:ln>
            </p:spPr>
          </p:cxnSp>
          <p:cxnSp>
            <p:nvCxnSpPr>
              <p:cNvPr id="9251" name="Line 21"/>
              <p:cNvCxnSpPr/>
              <p:nvPr>
                <p:custDataLst>
                  <p:tags r:id="rId51"/>
                </p:custDataLst>
              </p:nvPr>
            </p:nvCxnSpPr>
            <p:spPr>
              <a:xfrm flipH="1">
                <a:off x="85" y="85"/>
                <a:ext cx="0" cy="170"/>
              </a:xfrm>
              <a:prstGeom prst="line">
                <a:avLst/>
              </a:prstGeom>
              <a:ln w="38100" cap="flat" cmpd="sng">
                <a:solidFill>
                  <a:schemeClr val="tx1"/>
                </a:solidFill>
                <a:prstDash val="solid"/>
                <a:round/>
                <a:headEnd type="none" w="med" len="med"/>
                <a:tailEnd type="none" w="med" len="med"/>
              </a:ln>
            </p:spPr>
          </p:cxnSp>
        </p:grpSp>
        <p:grpSp>
          <p:nvGrpSpPr>
            <p:cNvPr id="9252" name="Group 37"/>
            <p:cNvGrpSpPr/>
            <p:nvPr>
              <p:custDataLst>
                <p:tags r:id="rId22"/>
              </p:custDataLst>
            </p:nvPr>
          </p:nvGrpSpPr>
          <p:grpSpPr>
            <a:xfrm>
              <a:off x="771" y="1175"/>
              <a:ext cx="241" cy="141"/>
              <a:chOff x="0" y="0"/>
              <a:chExt cx="256" cy="142"/>
            </a:xfrm>
          </p:grpSpPr>
          <p:sp>
            <p:nvSpPr>
              <p:cNvPr id="9253" name="Rectangle 15"/>
              <p:cNvSpPr/>
              <p:nvPr>
                <p:custDataLst>
                  <p:tags r:id="rId46"/>
                </p:custDataLst>
              </p:nvPr>
            </p:nvSpPr>
            <p:spPr>
              <a:xfrm>
                <a:off x="29" y="0"/>
                <a:ext cx="226" cy="142"/>
              </a:xfrm>
              <a:prstGeom prst="rect">
                <a:avLst/>
              </a:prstGeom>
              <a:solidFill>
                <a:srgbClr val="FFFFFF"/>
              </a:solidFill>
              <a:ln w="9525">
                <a:noFill/>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cxnSp>
            <p:nvCxnSpPr>
              <p:cNvPr id="9254" name="Line 16"/>
              <p:cNvCxnSpPr/>
              <p:nvPr>
                <p:custDataLst>
                  <p:tags r:id="rId47"/>
                </p:custDataLst>
              </p:nvPr>
            </p:nvCxnSpPr>
            <p:spPr>
              <a:xfrm flipV="1">
                <a:off x="29" y="0"/>
                <a:ext cx="227" cy="86"/>
              </a:xfrm>
              <a:prstGeom prst="line">
                <a:avLst/>
              </a:prstGeom>
              <a:ln w="28575" cap="flat" cmpd="sng">
                <a:solidFill>
                  <a:schemeClr val="tx1"/>
                </a:solidFill>
                <a:prstDash val="solid"/>
                <a:round/>
                <a:headEnd type="none" w="med" len="med"/>
                <a:tailEnd type="none" w="med" len="med"/>
              </a:ln>
            </p:spPr>
          </p:cxnSp>
          <p:sp>
            <p:nvSpPr>
              <p:cNvPr id="9255" name="Oval 17"/>
              <p:cNvSpPr/>
              <p:nvPr>
                <p:custDataLst>
                  <p:tags r:id="rId48"/>
                </p:custDataLst>
              </p:nvPr>
            </p:nvSpPr>
            <p:spPr>
              <a:xfrm>
                <a:off x="0" y="57"/>
                <a:ext cx="57" cy="56"/>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grpSp>
        <p:sp>
          <p:nvSpPr>
            <p:cNvPr id="9256" name="Rectangle 178"/>
            <p:cNvSpPr/>
            <p:nvPr>
              <p:custDataLst>
                <p:tags r:id="rId23"/>
              </p:custDataLst>
            </p:nvPr>
          </p:nvSpPr>
          <p:spPr>
            <a:xfrm rot="5400000">
              <a:off x="374" y="722"/>
              <a:ext cx="354" cy="119"/>
            </a:xfrm>
            <a:prstGeom prst="rect">
              <a:avLst/>
            </a:prstGeom>
            <a:solidFill>
              <a:srgbClr val="FFFFFF"/>
            </a:solidFill>
            <a:ln w="28575" cap="flat" cmpd="sng">
              <a:solidFill>
                <a:schemeClr val="tx1"/>
              </a:solidFill>
              <a:prstDash val="solid"/>
              <a:miter/>
              <a:headEnd type="none" w="med" len="med"/>
              <a:tailEnd type="none" w="med" len="med"/>
            </a:ln>
          </p:spPr>
          <p:txBody>
            <a:bodyPr rot="10800000" vert="eaVert"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sp>
          <p:nvSpPr>
            <p:cNvPr id="9257" name="Rectangle 181"/>
            <p:cNvSpPr/>
            <p:nvPr>
              <p:custDataLst>
                <p:tags r:id="rId24"/>
              </p:custDataLst>
            </p:nvPr>
          </p:nvSpPr>
          <p:spPr>
            <a:xfrm>
              <a:off x="1487" y="102"/>
              <a:ext cx="736" cy="300"/>
            </a:xfrm>
            <a:prstGeom prst="rect">
              <a:avLst/>
            </a:prstGeom>
            <a:solidFill>
              <a:srgbClr val="FFFFFF"/>
            </a:solidFill>
            <a:ln w="9525">
              <a:noFill/>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sp>
          <p:nvSpPr>
            <p:cNvPr id="9258" name="Rectangle 184"/>
            <p:cNvSpPr/>
            <p:nvPr>
              <p:custDataLst>
                <p:tags r:id="rId25"/>
              </p:custDataLst>
            </p:nvPr>
          </p:nvSpPr>
          <p:spPr>
            <a:xfrm>
              <a:off x="1384" y="272"/>
              <a:ext cx="398" cy="125"/>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grpSp>
          <p:nvGrpSpPr>
            <p:cNvPr id="9259" name="Group 44"/>
            <p:cNvGrpSpPr/>
            <p:nvPr>
              <p:custDataLst>
                <p:tags r:id="rId26"/>
              </p:custDataLst>
            </p:nvPr>
          </p:nvGrpSpPr>
          <p:grpSpPr>
            <a:xfrm>
              <a:off x="1542" y="1079"/>
              <a:ext cx="318" cy="350"/>
              <a:chOff x="0" y="0"/>
              <a:chExt cx="318" cy="350"/>
            </a:xfrm>
          </p:grpSpPr>
          <p:sp>
            <p:nvSpPr>
              <p:cNvPr id="9260" name="Oval 197"/>
              <p:cNvSpPr/>
              <p:nvPr>
                <p:custDataLst>
                  <p:tags r:id="rId44"/>
                </p:custDataLst>
              </p:nvPr>
            </p:nvSpPr>
            <p:spPr>
              <a:xfrm>
                <a:off x="0" y="32"/>
                <a:ext cx="318" cy="318"/>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sp>
            <p:nvSpPr>
              <p:cNvPr id="9261" name="Text Box 198"/>
              <p:cNvSpPr/>
              <p:nvPr>
                <p:custDataLst>
                  <p:tags r:id="rId45"/>
                </p:custDataLst>
              </p:nvPr>
            </p:nvSpPr>
            <p:spPr>
              <a:xfrm>
                <a:off x="23" y="0"/>
                <a:ext cx="269" cy="327"/>
              </a:xfrm>
              <a:prstGeom prst="rect">
                <a:avLst/>
              </a:prstGeom>
              <a:noFill/>
              <a:ln w="9525">
                <a:noFill/>
              </a:ln>
            </p:spPr>
            <p:txBody>
              <a:bodyPr anchor="t">
                <a:spAutoFit/>
              </a:bodyPr>
              <a:lstStyle/>
              <a:p>
                <a:pPr>
                  <a:spcBef>
                    <a:spcPct val="50000"/>
                  </a:spcBef>
                  <a:buSzTx/>
                </a:pPr>
                <a:r>
                  <a:rPr lang="en-US" altLang="zh-CN" sz="2800" b="1">
                    <a:solidFill>
                      <a:schemeClr val="tx1"/>
                    </a:solidFill>
                    <a:latin typeface="Times New Roman" panose="02020603050405020304" pitchFamily="18" charset="0"/>
                    <a:ea typeface="宋体" panose="02010600030101010101" pitchFamily="2" charset="-122"/>
                  </a:rPr>
                  <a:t>A</a:t>
                </a:r>
              </a:p>
            </p:txBody>
          </p:sp>
        </p:grpSp>
        <p:grpSp>
          <p:nvGrpSpPr>
            <p:cNvPr id="9262" name="Group 47"/>
            <p:cNvGrpSpPr/>
            <p:nvPr>
              <p:custDataLst>
                <p:tags r:id="rId27"/>
              </p:custDataLst>
            </p:nvPr>
          </p:nvGrpSpPr>
          <p:grpSpPr>
            <a:xfrm flipV="1">
              <a:off x="1021" y="340"/>
              <a:ext cx="995" cy="454"/>
              <a:chOff x="0" y="0"/>
              <a:chExt cx="964" cy="489"/>
            </a:xfrm>
          </p:grpSpPr>
          <p:cxnSp>
            <p:nvCxnSpPr>
              <p:cNvPr id="9263" name="Line 7"/>
              <p:cNvCxnSpPr/>
              <p:nvPr>
                <p:custDataLst>
                  <p:tags r:id="rId42"/>
                </p:custDataLst>
              </p:nvPr>
            </p:nvCxnSpPr>
            <p:spPr>
              <a:xfrm>
                <a:off x="0" y="0"/>
                <a:ext cx="964" cy="0"/>
              </a:xfrm>
              <a:prstGeom prst="line">
                <a:avLst/>
              </a:prstGeom>
              <a:ln w="28575" cap="flat" cmpd="sng">
                <a:solidFill>
                  <a:schemeClr val="tx1"/>
                </a:solidFill>
                <a:prstDash val="solid"/>
                <a:round/>
                <a:headEnd type="none" w="med" len="med"/>
                <a:tailEnd type="oval" w="med" len="med"/>
              </a:ln>
            </p:spPr>
          </p:cxnSp>
          <p:cxnSp>
            <p:nvCxnSpPr>
              <p:cNvPr id="9264" name="Line 8"/>
              <p:cNvCxnSpPr/>
              <p:nvPr>
                <p:custDataLst>
                  <p:tags r:id="rId43"/>
                </p:custDataLst>
              </p:nvPr>
            </p:nvCxnSpPr>
            <p:spPr>
              <a:xfrm flipH="1">
                <a:off x="0" y="0"/>
                <a:ext cx="0" cy="489"/>
              </a:xfrm>
              <a:prstGeom prst="line">
                <a:avLst/>
              </a:prstGeom>
              <a:ln w="28575" cap="flat" cmpd="sng">
                <a:solidFill>
                  <a:schemeClr val="tx1"/>
                </a:solidFill>
                <a:prstDash val="solid"/>
                <a:round/>
                <a:headEnd type="none" w="med" len="med"/>
                <a:tailEnd type="oval" w="med" len="med"/>
              </a:ln>
            </p:spPr>
          </p:cxnSp>
        </p:grpSp>
        <p:sp>
          <p:nvSpPr>
            <p:cNvPr id="9265" name="Text Box 4"/>
            <p:cNvSpPr/>
            <p:nvPr>
              <p:custDataLst>
                <p:tags r:id="rId28"/>
              </p:custDataLst>
            </p:nvPr>
          </p:nvSpPr>
          <p:spPr>
            <a:xfrm>
              <a:off x="590" y="619"/>
              <a:ext cx="314" cy="288"/>
            </a:xfrm>
            <a:prstGeom prst="rect">
              <a:avLst/>
            </a:prstGeom>
            <a:noFill/>
            <a:ln w="9525">
              <a:noFill/>
            </a:ln>
          </p:spPr>
          <p:txBody>
            <a:bodyPr anchor="t">
              <a:spAutoFit/>
            </a:bodyPr>
            <a:lstStyle/>
            <a:p>
              <a:pPr>
                <a:spcBef>
                  <a:spcPct val="50000"/>
                </a:spcBef>
                <a:buSzTx/>
              </a:pPr>
              <a:r>
                <a:rPr lang="en-US" altLang="zh-CN" sz="2400" b="1" i="1">
                  <a:solidFill>
                    <a:schemeClr val="tx1"/>
                  </a:solidFill>
                  <a:latin typeface="Times New Roman" panose="02020603050405020304" pitchFamily="18" charset="0"/>
                  <a:ea typeface="宋体" panose="02010600030101010101" pitchFamily="2" charset="-122"/>
                </a:rPr>
                <a:t>R</a:t>
              </a:r>
              <a:r>
                <a:rPr lang="en-US" altLang="zh-CN" sz="2400" b="1" baseline="-25000">
                  <a:solidFill>
                    <a:schemeClr val="tx1"/>
                  </a:solidFill>
                  <a:latin typeface="Times New Roman" panose="02020603050405020304" pitchFamily="18" charset="0"/>
                  <a:ea typeface="宋体" panose="02010600030101010101" pitchFamily="2" charset="-122"/>
                </a:rPr>
                <a:t>1</a:t>
              </a:r>
              <a:endParaRPr lang="en-US" altLang="zh-CN" sz="2400" b="1">
                <a:solidFill>
                  <a:schemeClr val="tx1"/>
                </a:solidFill>
                <a:latin typeface="Times New Roman" panose="02020603050405020304" pitchFamily="18" charset="0"/>
                <a:ea typeface="宋体" panose="02010600030101010101" pitchFamily="2" charset="-122"/>
              </a:endParaRPr>
            </a:p>
          </p:txBody>
        </p:sp>
        <p:sp>
          <p:nvSpPr>
            <p:cNvPr id="9266" name="Text Box 4"/>
            <p:cNvSpPr/>
            <p:nvPr>
              <p:custDataLst>
                <p:tags r:id="rId29"/>
              </p:custDataLst>
            </p:nvPr>
          </p:nvSpPr>
          <p:spPr>
            <a:xfrm>
              <a:off x="1520" y="340"/>
              <a:ext cx="315" cy="288"/>
            </a:xfrm>
            <a:prstGeom prst="rect">
              <a:avLst/>
            </a:prstGeom>
            <a:noFill/>
            <a:ln w="9525">
              <a:noFill/>
            </a:ln>
          </p:spPr>
          <p:txBody>
            <a:bodyPr anchor="t">
              <a:spAutoFit/>
            </a:bodyPr>
            <a:lstStyle/>
            <a:p>
              <a:pPr>
                <a:spcBef>
                  <a:spcPct val="50000"/>
                </a:spcBef>
                <a:buSzTx/>
              </a:pPr>
              <a:r>
                <a:rPr lang="en-US" altLang="zh-CN" sz="2400" b="1" i="1">
                  <a:solidFill>
                    <a:schemeClr val="tx1"/>
                  </a:solidFill>
                  <a:latin typeface="Times New Roman" panose="02020603050405020304" pitchFamily="18" charset="0"/>
                  <a:ea typeface="宋体" panose="02010600030101010101" pitchFamily="2" charset="-122"/>
                </a:rPr>
                <a:t>R</a:t>
              </a:r>
              <a:r>
                <a:rPr lang="en-US" altLang="zh-CN" sz="2400" b="1" baseline="-25000">
                  <a:solidFill>
                    <a:schemeClr val="tx1"/>
                  </a:solidFill>
                  <a:latin typeface="Times New Roman" panose="02020603050405020304" pitchFamily="18" charset="0"/>
                  <a:ea typeface="宋体" panose="02010600030101010101" pitchFamily="2" charset="-122"/>
                </a:rPr>
                <a:t>2</a:t>
              </a:r>
              <a:endParaRPr lang="en-US" altLang="zh-CN" sz="2400" b="1">
                <a:solidFill>
                  <a:schemeClr val="tx1"/>
                </a:solidFill>
                <a:latin typeface="Times New Roman" panose="02020603050405020304" pitchFamily="18" charset="0"/>
                <a:ea typeface="宋体" panose="02010600030101010101" pitchFamily="2" charset="-122"/>
              </a:endParaRPr>
            </a:p>
          </p:txBody>
        </p:sp>
        <p:grpSp>
          <p:nvGrpSpPr>
            <p:cNvPr id="9267" name="Group 52"/>
            <p:cNvGrpSpPr/>
            <p:nvPr>
              <p:custDataLst>
                <p:tags r:id="rId30"/>
              </p:custDataLst>
            </p:nvPr>
          </p:nvGrpSpPr>
          <p:grpSpPr>
            <a:xfrm>
              <a:off x="1633" y="91"/>
              <a:ext cx="389" cy="318"/>
              <a:chOff x="0" y="0"/>
              <a:chExt cx="389" cy="318"/>
            </a:xfrm>
          </p:grpSpPr>
          <p:cxnSp>
            <p:nvCxnSpPr>
              <p:cNvPr id="9268" name="Line 182"/>
              <p:cNvCxnSpPr/>
              <p:nvPr>
                <p:custDataLst>
                  <p:tags r:id="rId39"/>
                </p:custDataLst>
              </p:nvPr>
            </p:nvCxnSpPr>
            <p:spPr>
              <a:xfrm>
                <a:off x="0" y="0"/>
                <a:ext cx="389" cy="0"/>
              </a:xfrm>
              <a:prstGeom prst="line">
                <a:avLst/>
              </a:prstGeom>
              <a:ln w="28575" cap="flat" cmpd="sng">
                <a:solidFill>
                  <a:schemeClr val="tx1"/>
                </a:solidFill>
                <a:prstDash val="solid"/>
                <a:round/>
                <a:headEnd type="none" w="med" len="med"/>
                <a:tailEnd type="none" w="med" len="med"/>
              </a:ln>
            </p:spPr>
          </p:cxnSp>
          <p:cxnSp>
            <p:nvCxnSpPr>
              <p:cNvPr id="9269" name="Line 183"/>
              <p:cNvCxnSpPr/>
              <p:nvPr>
                <p:custDataLst>
                  <p:tags r:id="rId40"/>
                </p:custDataLst>
              </p:nvPr>
            </p:nvCxnSpPr>
            <p:spPr>
              <a:xfrm flipH="1">
                <a:off x="0" y="0"/>
                <a:ext cx="0" cy="187"/>
              </a:xfrm>
              <a:prstGeom prst="line">
                <a:avLst/>
              </a:prstGeom>
              <a:ln w="28575" cap="flat" cmpd="sng">
                <a:solidFill>
                  <a:schemeClr val="tx1"/>
                </a:solidFill>
                <a:prstDash val="solid"/>
                <a:round/>
                <a:headEnd type="none" w="med" len="med"/>
                <a:tailEnd type="triangle" w="med" len="lg"/>
              </a:ln>
            </p:spPr>
          </p:cxnSp>
          <p:cxnSp>
            <p:nvCxnSpPr>
              <p:cNvPr id="9270" name="Line 55"/>
              <p:cNvCxnSpPr/>
              <p:nvPr>
                <p:custDataLst>
                  <p:tags r:id="rId41"/>
                </p:custDataLst>
              </p:nvPr>
            </p:nvCxnSpPr>
            <p:spPr>
              <a:xfrm flipH="1">
                <a:off x="386" y="0"/>
                <a:ext cx="0" cy="318"/>
              </a:xfrm>
              <a:prstGeom prst="line">
                <a:avLst/>
              </a:prstGeom>
              <a:ln w="28575" cap="flat" cmpd="sng">
                <a:solidFill>
                  <a:schemeClr val="tx1"/>
                </a:solidFill>
                <a:prstDash val="solid"/>
                <a:round/>
                <a:headEnd type="none" w="med" len="med"/>
                <a:tailEnd type="none" w="med" len="med"/>
              </a:ln>
            </p:spPr>
          </p:cxnSp>
        </p:grpSp>
        <p:sp>
          <p:nvSpPr>
            <p:cNvPr id="9271" name="Rectangle 56"/>
            <p:cNvSpPr/>
            <p:nvPr>
              <p:custDataLst>
                <p:tags r:id="rId31"/>
              </p:custDataLst>
            </p:nvPr>
          </p:nvSpPr>
          <p:spPr>
            <a:xfrm>
              <a:off x="817" y="953"/>
              <a:ext cx="226" cy="286"/>
            </a:xfrm>
            <a:prstGeom prst="rect">
              <a:avLst/>
            </a:prstGeom>
            <a:noFill/>
            <a:ln w="9525">
              <a:noFill/>
            </a:ln>
          </p:spPr>
          <p:txBody>
            <a:bodyPr wrap="none" anchor="t">
              <a:spAutoFit/>
            </a:bodyPr>
            <a:lstStyle/>
            <a:p>
              <a:r>
                <a:rPr lang="en-US" altLang="zh-CN" sz="2400" b="1">
                  <a:latin typeface="Times New Roman" panose="02020603050405020304" pitchFamily="18" charset="0"/>
                  <a:ea typeface="宋体" panose="02010600030101010101" pitchFamily="2" charset="-122"/>
                </a:rPr>
                <a:t>S</a:t>
              </a:r>
              <a:endParaRPr lang="zh-CN" altLang="en-US" sz="2400" b="1">
                <a:latin typeface="Times New Roman" panose="02020603050405020304" pitchFamily="18" charset="0"/>
                <a:ea typeface="宋体" panose="02010600030101010101" pitchFamily="2" charset="-122"/>
              </a:endParaRPr>
            </a:p>
          </p:txBody>
        </p:sp>
        <p:sp>
          <p:nvSpPr>
            <p:cNvPr id="9272" name="Rectangle 57"/>
            <p:cNvSpPr/>
            <p:nvPr>
              <p:custDataLst>
                <p:tags r:id="rId32"/>
              </p:custDataLst>
            </p:nvPr>
          </p:nvSpPr>
          <p:spPr>
            <a:xfrm>
              <a:off x="1406" y="0"/>
              <a:ext cx="233" cy="288"/>
            </a:xfrm>
            <a:prstGeom prst="rect">
              <a:avLst/>
            </a:prstGeom>
            <a:noFill/>
            <a:ln w="9525">
              <a:noFill/>
            </a:ln>
          </p:spPr>
          <p:txBody>
            <a:bodyPr anchor="t">
              <a:spAutoFit/>
            </a:bodyPr>
            <a:lstStyle/>
            <a:p>
              <a:r>
                <a:rPr lang="en-US" altLang="zh-CN" sz="2400" b="1">
                  <a:latin typeface="Times New Roman" panose="02020603050405020304" pitchFamily="18" charset="0"/>
                  <a:ea typeface="宋体" panose="02010600030101010101" pitchFamily="2" charset="-122"/>
                </a:rPr>
                <a:t>P</a:t>
              </a:r>
              <a:endParaRPr lang="zh-CN" altLang="en-US" sz="2400" b="1">
                <a:latin typeface="Times New Roman" panose="02020603050405020304" pitchFamily="18" charset="0"/>
                <a:ea typeface="宋体" panose="02010600030101010101" pitchFamily="2" charset="-122"/>
              </a:endParaRPr>
            </a:p>
          </p:txBody>
        </p:sp>
        <p:grpSp>
          <p:nvGrpSpPr>
            <p:cNvPr id="9273" name="Group 58"/>
            <p:cNvGrpSpPr/>
            <p:nvPr>
              <p:custDataLst>
                <p:tags r:id="rId33"/>
              </p:custDataLst>
            </p:nvPr>
          </p:nvGrpSpPr>
          <p:grpSpPr>
            <a:xfrm>
              <a:off x="1361" y="618"/>
              <a:ext cx="462" cy="335"/>
              <a:chOff x="0" y="0"/>
              <a:chExt cx="462" cy="335"/>
            </a:xfrm>
          </p:grpSpPr>
          <p:sp>
            <p:nvSpPr>
              <p:cNvPr id="9274" name="Oval 197"/>
              <p:cNvSpPr/>
              <p:nvPr>
                <p:custDataLst>
                  <p:tags r:id="rId37"/>
                </p:custDataLst>
              </p:nvPr>
            </p:nvSpPr>
            <p:spPr>
              <a:xfrm>
                <a:off x="0" y="27"/>
                <a:ext cx="317" cy="308"/>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sp>
            <p:nvSpPr>
              <p:cNvPr id="9275" name="Text Box 198"/>
              <p:cNvSpPr/>
              <p:nvPr>
                <p:custDataLst>
                  <p:tags r:id="rId38"/>
                </p:custDataLst>
              </p:nvPr>
            </p:nvSpPr>
            <p:spPr>
              <a:xfrm>
                <a:off x="0" y="0"/>
                <a:ext cx="462" cy="288"/>
              </a:xfrm>
              <a:prstGeom prst="rect">
                <a:avLst/>
              </a:prstGeom>
              <a:noFill/>
              <a:ln w="9525">
                <a:noFill/>
              </a:ln>
            </p:spPr>
            <p:txBody>
              <a:bodyPr anchor="t">
                <a:spAutoFit/>
              </a:bodyPr>
              <a:lstStyle/>
              <a:p>
                <a:pPr>
                  <a:spcBef>
                    <a:spcPct val="50000"/>
                  </a:spcBef>
                  <a:buSzTx/>
                </a:pPr>
                <a:r>
                  <a:rPr lang="en-US" altLang="zh-CN" sz="2400" b="1">
                    <a:solidFill>
                      <a:schemeClr val="tx1"/>
                    </a:solidFill>
                    <a:latin typeface="Times New Roman" panose="02020603050405020304" pitchFamily="18" charset="0"/>
                    <a:ea typeface="宋体" panose="02010600030101010101" pitchFamily="2" charset="-122"/>
                  </a:rPr>
                  <a:t>V</a:t>
                </a:r>
                <a:r>
                  <a:rPr lang="en-US" altLang="zh-CN" sz="2400" b="1" baseline="-25000">
                    <a:solidFill>
                      <a:schemeClr val="tx1"/>
                    </a:solidFill>
                    <a:latin typeface="Times New Roman" panose="02020603050405020304" pitchFamily="18" charset="0"/>
                    <a:ea typeface="宋体" panose="02010600030101010101" pitchFamily="2" charset="-122"/>
                  </a:rPr>
                  <a:t>2</a:t>
                </a:r>
                <a:endParaRPr lang="en-US" altLang="zh-CN" sz="2400" b="1">
                  <a:solidFill>
                    <a:schemeClr val="tx1"/>
                  </a:solidFill>
                  <a:latin typeface="Times New Roman" panose="02020603050405020304" pitchFamily="18" charset="0"/>
                  <a:ea typeface="宋体" panose="02010600030101010101" pitchFamily="2" charset="-122"/>
                </a:endParaRPr>
              </a:p>
            </p:txBody>
          </p:sp>
        </p:grpSp>
        <p:grpSp>
          <p:nvGrpSpPr>
            <p:cNvPr id="9276" name="Group 61"/>
            <p:cNvGrpSpPr/>
            <p:nvPr>
              <p:custDataLst>
                <p:tags r:id="rId34"/>
              </p:custDataLst>
            </p:nvPr>
          </p:nvGrpSpPr>
          <p:grpSpPr>
            <a:xfrm>
              <a:off x="0" y="613"/>
              <a:ext cx="363" cy="312"/>
              <a:chOff x="0" y="0"/>
              <a:chExt cx="363" cy="312"/>
            </a:xfrm>
          </p:grpSpPr>
          <p:sp>
            <p:nvSpPr>
              <p:cNvPr id="9277" name="Oval 194"/>
              <p:cNvSpPr/>
              <p:nvPr>
                <p:custDataLst>
                  <p:tags r:id="rId35"/>
                </p:custDataLst>
              </p:nvPr>
            </p:nvSpPr>
            <p:spPr>
              <a:xfrm>
                <a:off x="0" y="4"/>
                <a:ext cx="317" cy="308"/>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sp>
            <p:nvSpPr>
              <p:cNvPr id="9278" name="Text Box 195"/>
              <p:cNvSpPr/>
              <p:nvPr>
                <p:custDataLst>
                  <p:tags r:id="rId36"/>
                </p:custDataLst>
              </p:nvPr>
            </p:nvSpPr>
            <p:spPr>
              <a:xfrm>
                <a:off x="68" y="0"/>
                <a:ext cx="295" cy="230"/>
              </a:xfrm>
              <a:prstGeom prst="rect">
                <a:avLst/>
              </a:prstGeom>
              <a:noFill/>
              <a:ln w="9525">
                <a:noFill/>
              </a:ln>
            </p:spPr>
            <p:txBody>
              <a:bodyPr lIns="0" tIns="0" rIns="0" bIns="0" anchor="t">
                <a:spAutoFit/>
              </a:bodyPr>
              <a:lstStyle/>
              <a:p>
                <a:pPr>
                  <a:spcBef>
                    <a:spcPct val="50000"/>
                  </a:spcBef>
                  <a:buSzTx/>
                </a:pPr>
                <a:r>
                  <a:rPr lang="en-US" altLang="zh-CN" sz="2400" b="1">
                    <a:solidFill>
                      <a:schemeClr val="tx1"/>
                    </a:solidFill>
                    <a:latin typeface="Times New Roman" panose="02020603050405020304" pitchFamily="18" charset="0"/>
                    <a:ea typeface="宋体" panose="02010600030101010101" pitchFamily="2" charset="-122"/>
                  </a:rPr>
                  <a:t>V</a:t>
                </a:r>
                <a:r>
                  <a:rPr lang="en-US" altLang="zh-CN" sz="2400" b="1" baseline="-25000">
                    <a:solidFill>
                      <a:schemeClr val="tx1"/>
                    </a:solidFill>
                    <a:latin typeface="Times New Roman" panose="02020603050405020304" pitchFamily="18" charset="0"/>
                    <a:ea typeface="宋体" panose="02010600030101010101" pitchFamily="2" charset="-122"/>
                  </a:rPr>
                  <a:t>1</a:t>
                </a:r>
                <a:endParaRPr lang="en-US" altLang="zh-CN" sz="2400" b="1">
                  <a:solidFill>
                    <a:schemeClr val="tx1"/>
                  </a:solidFill>
                  <a:latin typeface="Times New Roman" panose="02020603050405020304" pitchFamily="18" charset="0"/>
                  <a:ea typeface="宋体" panose="02010600030101010101" pitchFamily="2" charset="-122"/>
                </a:endParaRPr>
              </a:p>
            </p:txBody>
          </p:sp>
        </p:grpSp>
      </p:grpSp>
      <p:grpSp>
        <p:nvGrpSpPr>
          <p:cNvPr id="13" name="Group 14"/>
          <p:cNvGrpSpPr/>
          <p:nvPr>
            <p:custDataLst>
              <p:tags r:id="rId7"/>
            </p:custDataLst>
          </p:nvPr>
        </p:nvGrpSpPr>
        <p:grpSpPr>
          <a:xfrm>
            <a:off x="1237559" y="4304507"/>
            <a:ext cx="608068" cy="543278"/>
            <a:chOff x="0" y="0"/>
            <a:chExt cx="380" cy="340"/>
          </a:xfrm>
        </p:grpSpPr>
        <p:sp>
          <p:nvSpPr>
            <p:cNvPr id="9230" name="Oval 197"/>
            <p:cNvSpPr/>
            <p:nvPr>
              <p:custDataLst>
                <p:tags r:id="rId17"/>
              </p:custDataLst>
            </p:nvPr>
          </p:nvSpPr>
          <p:spPr>
            <a:xfrm>
              <a:off x="0" y="0"/>
              <a:ext cx="341" cy="340"/>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sp>
          <p:nvSpPr>
            <p:cNvPr id="9231" name="Text Box 198"/>
            <p:cNvSpPr/>
            <p:nvPr>
              <p:custDataLst>
                <p:tags r:id="rId18"/>
              </p:custDataLst>
            </p:nvPr>
          </p:nvSpPr>
          <p:spPr>
            <a:xfrm>
              <a:off x="0" y="0"/>
              <a:ext cx="380" cy="291"/>
            </a:xfrm>
            <a:prstGeom prst="rect">
              <a:avLst/>
            </a:prstGeom>
            <a:noFill/>
            <a:ln w="9525">
              <a:noFill/>
            </a:ln>
          </p:spPr>
          <p:txBody>
            <a:bodyPr anchor="t">
              <a:spAutoFit/>
            </a:bodyPr>
            <a:lstStyle/>
            <a:p>
              <a:pPr>
                <a:spcBef>
                  <a:spcPct val="50000"/>
                </a:spcBef>
                <a:buSzTx/>
              </a:pPr>
              <a:r>
                <a:rPr lang="en-US" altLang="zh-CN" sz="2400" b="1">
                  <a:solidFill>
                    <a:schemeClr val="tx1"/>
                  </a:solidFill>
                  <a:latin typeface="Times New Roman" panose="02020603050405020304" pitchFamily="18" charset="0"/>
                  <a:ea typeface="宋体" panose="02010600030101010101" pitchFamily="2" charset="-122"/>
                </a:rPr>
                <a:t>V</a:t>
              </a:r>
              <a:r>
                <a:rPr lang="en-US" altLang="zh-CN" sz="2400" b="1" baseline="-25000">
                  <a:solidFill>
                    <a:schemeClr val="tx1"/>
                  </a:solidFill>
                  <a:latin typeface="Times New Roman" panose="02020603050405020304" pitchFamily="18" charset="0"/>
                  <a:ea typeface="宋体" panose="02010600030101010101" pitchFamily="2" charset="-122"/>
                </a:rPr>
                <a:t>2</a:t>
              </a:r>
              <a:endParaRPr lang="en-US" altLang="zh-CN" sz="2400" b="1">
                <a:solidFill>
                  <a:schemeClr val="tx1"/>
                </a:solidFill>
                <a:latin typeface="Times New Roman" panose="02020603050405020304" pitchFamily="18" charset="0"/>
                <a:ea typeface="宋体" panose="02010600030101010101" pitchFamily="2" charset="-122"/>
              </a:endParaRPr>
            </a:p>
          </p:txBody>
        </p:sp>
      </p:grpSp>
      <p:grpSp>
        <p:nvGrpSpPr>
          <p:cNvPr id="9232" name="Group 17"/>
          <p:cNvGrpSpPr/>
          <p:nvPr>
            <p:custDataLst>
              <p:tags r:id="rId8"/>
            </p:custDataLst>
          </p:nvPr>
        </p:nvGrpSpPr>
        <p:grpSpPr>
          <a:xfrm>
            <a:off x="1237559" y="3586605"/>
            <a:ext cx="535604" cy="512556"/>
            <a:chOff x="0" y="0"/>
            <a:chExt cx="340" cy="317"/>
          </a:xfrm>
        </p:grpSpPr>
        <p:sp>
          <p:nvSpPr>
            <p:cNvPr id="9233" name="Oval 194"/>
            <p:cNvSpPr/>
            <p:nvPr>
              <p:custDataLst>
                <p:tags r:id="rId15"/>
              </p:custDataLst>
            </p:nvPr>
          </p:nvSpPr>
          <p:spPr>
            <a:xfrm>
              <a:off x="0" y="0"/>
              <a:ext cx="317" cy="317"/>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sp>
          <p:nvSpPr>
            <p:cNvPr id="9234" name="Text Box 195"/>
            <p:cNvSpPr/>
            <p:nvPr>
              <p:custDataLst>
                <p:tags r:id="rId16"/>
              </p:custDataLst>
            </p:nvPr>
          </p:nvSpPr>
          <p:spPr>
            <a:xfrm>
              <a:off x="68" y="23"/>
              <a:ext cx="272" cy="230"/>
            </a:xfrm>
            <a:prstGeom prst="rect">
              <a:avLst/>
            </a:prstGeom>
            <a:noFill/>
            <a:ln w="9525">
              <a:noFill/>
            </a:ln>
          </p:spPr>
          <p:txBody>
            <a:bodyPr lIns="0" tIns="0" rIns="0" bIns="0" anchor="t">
              <a:spAutoFit/>
            </a:bodyPr>
            <a:lstStyle/>
            <a:p>
              <a:pPr>
                <a:spcBef>
                  <a:spcPct val="50000"/>
                </a:spcBef>
                <a:buSzTx/>
              </a:pPr>
              <a:r>
                <a:rPr lang="en-US" altLang="zh-CN" sz="2400" b="1">
                  <a:solidFill>
                    <a:schemeClr val="tx1"/>
                  </a:solidFill>
                  <a:latin typeface="Times New Roman" panose="02020603050405020304" pitchFamily="18" charset="0"/>
                  <a:ea typeface="宋体" panose="02010600030101010101" pitchFamily="2" charset="-122"/>
                </a:rPr>
                <a:t>V</a:t>
              </a:r>
              <a:r>
                <a:rPr lang="en-US" altLang="zh-CN" sz="2400" b="1" baseline="-25000">
                  <a:solidFill>
                    <a:schemeClr val="tx1"/>
                  </a:solidFill>
                  <a:latin typeface="Times New Roman" panose="02020603050405020304" pitchFamily="18" charset="0"/>
                  <a:ea typeface="宋体" panose="02010600030101010101" pitchFamily="2" charset="-122"/>
                </a:rPr>
                <a:t>1</a:t>
              </a:r>
              <a:endParaRPr lang="en-US" altLang="zh-CN" sz="2400" b="1">
                <a:solidFill>
                  <a:schemeClr val="tx1"/>
                </a:solidFill>
                <a:latin typeface="Times New Roman" panose="02020603050405020304" pitchFamily="18" charset="0"/>
                <a:ea typeface="宋体" panose="02010600030101010101" pitchFamily="2" charset="-122"/>
              </a:endParaRPr>
            </a:p>
          </p:txBody>
        </p:sp>
      </p:grpSp>
      <p:grpSp>
        <p:nvGrpSpPr>
          <p:cNvPr id="9235" name="Group 20"/>
          <p:cNvGrpSpPr/>
          <p:nvPr>
            <p:custDataLst>
              <p:tags r:id="rId9"/>
            </p:custDataLst>
          </p:nvPr>
        </p:nvGrpSpPr>
        <p:grpSpPr>
          <a:xfrm>
            <a:off x="1237559" y="2802408"/>
            <a:ext cx="499372" cy="549745"/>
            <a:chOff x="0" y="0"/>
            <a:chExt cx="295" cy="327"/>
          </a:xfrm>
        </p:grpSpPr>
        <p:sp>
          <p:nvSpPr>
            <p:cNvPr id="9236" name="Oval 197"/>
            <p:cNvSpPr/>
            <p:nvPr>
              <p:custDataLst>
                <p:tags r:id="rId13"/>
              </p:custDataLst>
            </p:nvPr>
          </p:nvSpPr>
          <p:spPr>
            <a:xfrm>
              <a:off x="0" y="33"/>
              <a:ext cx="295" cy="294"/>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pPr>
                <a:buSzTx/>
              </a:pPr>
              <a:endParaRPr lang="zh-CN" altLang="en-US" sz="1800">
                <a:solidFill>
                  <a:schemeClr val="tx1"/>
                </a:solidFill>
                <a:latin typeface="Arial" panose="020B0604020202020204" pitchFamily="34" charset="0"/>
                <a:ea typeface="宋体" panose="02010600030101010101" pitchFamily="2" charset="-122"/>
              </a:endParaRPr>
            </a:p>
          </p:txBody>
        </p:sp>
        <p:sp>
          <p:nvSpPr>
            <p:cNvPr id="9237" name="Text Box 198"/>
            <p:cNvSpPr/>
            <p:nvPr>
              <p:custDataLst>
                <p:tags r:id="rId14"/>
              </p:custDataLst>
            </p:nvPr>
          </p:nvSpPr>
          <p:spPr>
            <a:xfrm>
              <a:off x="22" y="0"/>
              <a:ext cx="270" cy="314"/>
            </a:xfrm>
            <a:prstGeom prst="rect">
              <a:avLst/>
            </a:prstGeom>
            <a:noFill/>
            <a:ln w="9525">
              <a:noFill/>
            </a:ln>
          </p:spPr>
          <p:txBody>
            <a:bodyPr anchor="t">
              <a:spAutoFit/>
            </a:bodyPr>
            <a:lstStyle/>
            <a:p>
              <a:pPr>
                <a:spcBef>
                  <a:spcPct val="50000"/>
                </a:spcBef>
                <a:buSzTx/>
              </a:pPr>
              <a:r>
                <a:rPr lang="en-US" altLang="zh-CN" sz="2800" b="1">
                  <a:solidFill>
                    <a:schemeClr val="tx1"/>
                  </a:solidFill>
                  <a:latin typeface="Times New Roman" panose="02020603050405020304" pitchFamily="18" charset="0"/>
                  <a:ea typeface="宋体" panose="02010600030101010101" pitchFamily="2" charset="-122"/>
                </a:rPr>
                <a:t>A</a:t>
              </a:r>
            </a:p>
          </p:txBody>
        </p:sp>
      </p:grpSp>
      <p:sp>
        <p:nvSpPr>
          <p:cNvPr id="9239" name="Text Box 23"/>
          <p:cNvSpPr/>
          <p:nvPr>
            <p:custDataLst>
              <p:tags r:id="rId10"/>
            </p:custDataLst>
          </p:nvPr>
        </p:nvSpPr>
        <p:spPr>
          <a:xfrm>
            <a:off x="2071210" y="2858030"/>
            <a:ext cx="1606811" cy="468900"/>
          </a:xfrm>
          <a:prstGeom prst="rect">
            <a:avLst/>
          </a:prstGeom>
          <a:noFill/>
          <a:ln w="9525">
            <a:noFill/>
          </a:ln>
        </p:spPr>
        <p:txBody>
          <a:bodyPr wrap="square" anchor="t">
            <a:spAutoFit/>
          </a:bodyPr>
          <a:lstStyle/>
          <a:p>
            <a:pPr>
              <a:spcBef>
                <a:spcPct val="50000"/>
              </a:spcBef>
            </a:pPr>
            <a:r>
              <a:rPr lang="zh-CN" altLang="en-US" sz="2400">
                <a:solidFill>
                  <a:srgbClr val="CC0000"/>
                </a:solidFill>
                <a:latin typeface="微软雅黑" panose="020B0503020204020204" charset="-122"/>
                <a:ea typeface="微软雅黑" panose="020B0503020204020204" charset="-122"/>
              </a:rPr>
              <a:t>示数变小</a:t>
            </a:r>
          </a:p>
        </p:txBody>
      </p:sp>
      <p:sp>
        <p:nvSpPr>
          <p:cNvPr id="14" name="Text Box 23"/>
          <p:cNvSpPr/>
          <p:nvPr>
            <p:custDataLst>
              <p:tags r:id="rId11"/>
            </p:custDataLst>
          </p:nvPr>
        </p:nvSpPr>
        <p:spPr>
          <a:xfrm>
            <a:off x="2071210" y="3575286"/>
            <a:ext cx="1606811" cy="468900"/>
          </a:xfrm>
          <a:prstGeom prst="rect">
            <a:avLst/>
          </a:prstGeom>
          <a:noFill/>
          <a:ln w="9525">
            <a:noFill/>
          </a:ln>
        </p:spPr>
        <p:txBody>
          <a:bodyPr wrap="square" anchor="t">
            <a:spAutoFit/>
          </a:bodyPr>
          <a:lstStyle/>
          <a:p>
            <a:pPr>
              <a:spcBef>
                <a:spcPct val="50000"/>
              </a:spcBef>
            </a:pPr>
            <a:r>
              <a:rPr lang="zh-CN" altLang="en-US" sz="2400">
                <a:solidFill>
                  <a:srgbClr val="CC0000"/>
                </a:solidFill>
                <a:latin typeface="微软雅黑" panose="020B0503020204020204" charset="-122"/>
                <a:ea typeface="微软雅黑" panose="020B0503020204020204" charset="-122"/>
              </a:rPr>
              <a:t>示数变小</a:t>
            </a:r>
          </a:p>
        </p:txBody>
      </p:sp>
      <p:sp>
        <p:nvSpPr>
          <p:cNvPr id="15" name="Text Box 23"/>
          <p:cNvSpPr/>
          <p:nvPr>
            <p:custDataLst>
              <p:tags r:id="rId12"/>
            </p:custDataLst>
          </p:nvPr>
        </p:nvSpPr>
        <p:spPr>
          <a:xfrm>
            <a:off x="2071210" y="4342342"/>
            <a:ext cx="1606811" cy="468900"/>
          </a:xfrm>
          <a:prstGeom prst="rect">
            <a:avLst/>
          </a:prstGeom>
          <a:noFill/>
          <a:ln w="9525">
            <a:noFill/>
          </a:ln>
        </p:spPr>
        <p:txBody>
          <a:bodyPr wrap="square" anchor="t">
            <a:spAutoFit/>
          </a:bodyPr>
          <a:lstStyle/>
          <a:p>
            <a:pPr>
              <a:spcBef>
                <a:spcPct val="50000"/>
              </a:spcBef>
            </a:pPr>
            <a:r>
              <a:rPr lang="zh-CN" altLang="en-US" sz="2400">
                <a:solidFill>
                  <a:srgbClr val="CC0000"/>
                </a:solidFill>
                <a:latin typeface="微软雅黑" panose="020B0503020204020204" charset="-122"/>
                <a:ea typeface="微软雅黑" panose="020B0503020204020204" charset="-122"/>
              </a:rPr>
              <a:t>示数变大</a:t>
            </a:r>
          </a:p>
        </p:txBody>
      </p:sp>
    </p:spTree>
    <p:extLst>
      <p:ext uri="{BB962C8B-B14F-4D97-AF65-F5344CB8AC3E}">
        <p14:creationId xmlns:p14="http://schemas.microsoft.com/office/powerpoint/2010/main" val="6223303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checkerboard(across)">
                                      <p:cBhvr>
                                        <p:cTn id="12" dur="1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000" fill="hold">
                                          <p:stCondLst>
                                            <p:cond delay="0"/>
                                          </p:stCondLst>
                                        </p:cTn>
                                        <p:tgtEl>
                                          <p:spTgt spid="10"/>
                                        </p:tgtEl>
                                        <p:attrNameLst>
                                          <p:attrName>style.visibility</p:attrName>
                                        </p:attrNameLst>
                                      </p:cBhvr>
                                      <p:to>
                                        <p:strVal val="visible"/>
                                      </p:to>
                                    </p:set>
                                    <p:animEffect transition="in" filter="box(in)">
                                      <p:cBhvr>
                                        <p:cTn id="17" dur="10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000"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9235"/>
                                        </p:tgtEl>
                                        <p:attrNameLst>
                                          <p:attrName>style.visibility</p:attrName>
                                        </p:attrNameLst>
                                      </p:cBhvr>
                                      <p:to>
                                        <p:strVal val="visible"/>
                                      </p:to>
                                    </p:set>
                                    <p:animEffect transition="in" filter="checkerboard(across)">
                                      <p:cBhvr>
                                        <p:cTn id="27" dur="1000"/>
                                        <p:tgtEl>
                                          <p:spTgt spid="9235"/>
                                        </p:tgtEl>
                                      </p:cBhvr>
                                    </p:animEffect>
                                  </p:childTnLst>
                                </p:cTn>
                              </p:par>
                              <p:par>
                                <p:cTn id="28" presetID="5" presetClass="entr" presetSubtype="10" fill="hold" nodeType="withEffect">
                                  <p:stCondLst>
                                    <p:cond delay="0"/>
                                  </p:stCondLst>
                                  <p:childTnLst>
                                    <p:set>
                                      <p:cBhvr>
                                        <p:cTn id="29" dur="1000" fill="hold">
                                          <p:stCondLst>
                                            <p:cond delay="0"/>
                                          </p:stCondLst>
                                        </p:cTn>
                                        <p:tgtEl>
                                          <p:spTgt spid="9232"/>
                                        </p:tgtEl>
                                        <p:attrNameLst>
                                          <p:attrName>style.visibility</p:attrName>
                                        </p:attrNameLst>
                                      </p:cBhvr>
                                      <p:to>
                                        <p:strVal val="visible"/>
                                      </p:to>
                                    </p:set>
                                    <p:animEffect transition="in" filter="checkerboard(across)">
                                      <p:cBhvr>
                                        <p:cTn id="30" dur="1000"/>
                                        <p:tgtEl>
                                          <p:spTgt spid="9232"/>
                                        </p:tgtEl>
                                      </p:cBhvr>
                                    </p:animEffect>
                                  </p:childTnLst>
                                </p:cTn>
                              </p:par>
                              <p:par>
                                <p:cTn id="31" presetID="5" presetClass="entr" presetSubtype="10" fill="hold" nodeType="withEffect">
                                  <p:stCondLst>
                                    <p:cond delay="0"/>
                                  </p:stCondLst>
                                  <p:childTnLst>
                                    <p:set>
                                      <p:cBhvr>
                                        <p:cTn id="32" dur="1000" fill="hold">
                                          <p:stCondLst>
                                            <p:cond delay="0"/>
                                          </p:stCondLst>
                                        </p:cTn>
                                        <p:tgtEl>
                                          <p:spTgt spid="13"/>
                                        </p:tgtEl>
                                        <p:attrNameLst>
                                          <p:attrName>style.visibility</p:attrName>
                                        </p:attrNameLst>
                                      </p:cBhvr>
                                      <p:to>
                                        <p:strVal val="visible"/>
                                      </p:to>
                                    </p:set>
                                    <p:animEffect transition="in" filter="checkerboard(across)">
                                      <p:cBhvr>
                                        <p:cTn id="33" dur="1000"/>
                                        <p:tgtEl>
                                          <p:spTgt spid="13"/>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nodeType="clickEffect">
                                  <p:stCondLst>
                                    <p:cond delay="0"/>
                                  </p:stCondLst>
                                  <p:childTnLst>
                                    <p:set>
                                      <p:cBhvr>
                                        <p:cTn id="37" dur="1" fill="hold">
                                          <p:stCondLst>
                                            <p:cond delay="0"/>
                                          </p:stCondLst>
                                        </p:cTn>
                                        <p:tgtEl>
                                          <p:spTgt spid="9239">
                                            <p:txEl>
                                              <p:pRg st="0" end="0"/>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 presetClass="entr" presetSubtype="0" fill="hold" nodeType="clickEffect">
                                  <p:stCondLst>
                                    <p:cond delay="0"/>
                                  </p:stCondLst>
                                  <p:childTnLst>
                                    <p:set>
                                      <p:cBhvr>
                                        <p:cTn id="45"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6" grpId="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custDataLst>
              <p:tags r:id="rId3"/>
            </p:custDataLst>
          </p:nvPr>
        </p:nvSpPr>
        <p:spPr bwMode="auto">
          <a:xfrm>
            <a:off x="419031" y="1080735"/>
            <a:ext cx="4438578"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考点一：欧姆定律综合应用</a:t>
            </a:r>
          </a:p>
        </p:txBody>
      </p:sp>
      <p:sp>
        <p:nvSpPr>
          <p:cNvPr id="14" name="矩形: 圆角 2"/>
          <p:cNvSpPr/>
          <p:nvPr>
            <p:custDataLst>
              <p:tags r:id="rId4"/>
            </p:custDataLst>
          </p:nvPr>
        </p:nvSpPr>
        <p:spPr>
          <a:xfrm>
            <a:off x="343417" y="1750544"/>
            <a:ext cx="1912420"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anchor="ctr">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r>
              <a:rPr kumimoji="0" lang="en-US" altLang="zh-CN"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kumimoji="0" lang="zh-CN" altLang="en-US"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文本框 1"/>
          <p:cNvSpPr txBox="1"/>
          <p:nvPr>
            <p:custDataLst>
              <p:tags r:id="rId5"/>
            </p:custDataLst>
          </p:nvPr>
        </p:nvSpPr>
        <p:spPr>
          <a:xfrm>
            <a:off x="343417" y="2374253"/>
            <a:ext cx="11514215" cy="3478271"/>
          </a:xfrm>
          <a:prstGeom prst="rect">
            <a:avLst/>
          </a:prstGeom>
          <a:noFill/>
        </p:spPr>
        <p:txBody>
          <a:bodyPr wrap="square" rtlCol="0" anchor="t">
            <a:spAutoFit/>
          </a:bodyPr>
          <a:lstStyle/>
          <a:p>
            <a:pPr eaLnBrk="0" fontAlgn="auto" hangingPunct="0">
              <a:lnSpc>
                <a:spcPct val="150000"/>
              </a:lnSpc>
              <a:buFont typeface="Arial" panose="020B0604020202020204" pitchFamily="34" charset="0"/>
            </a:pPr>
            <a:r>
              <a:rPr lang="zh-CN" altLang="en-US" sz="2400">
                <a:latin typeface="微软雅黑" panose="020B0503020204020204" charset="-122"/>
                <a:ea typeface="微软雅黑" panose="020B0503020204020204" charset="-122"/>
                <a:cs typeface="微软雅黑" panose="020B0503020204020204" charset="-122"/>
                <a:sym typeface="+mn-ea"/>
              </a:rPr>
              <a:t>如图所示的电路中，闭合开关，发现每个电表都有一定的示数。向右移动变阻器的滑片，则（         ）。</a:t>
            </a:r>
          </a:p>
          <a:p>
            <a:pPr eaLnBrk="0" hangingPunct="0">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．电流表</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solidFill>
                  <a:schemeClr val="tx1"/>
                </a:solidFill>
                <a:uFillTx/>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示数减小，电流表</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uFillTx/>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和电压表</a:t>
            </a:r>
            <a:r>
              <a:rPr lang="en-US" altLang="zh-CN" sz="2400">
                <a:latin typeface="微软雅黑" panose="020B0503020204020204" charset="-122"/>
                <a:ea typeface="微软雅黑" panose="020B0503020204020204" charset="-122"/>
                <a:cs typeface="微软雅黑" panose="020B0503020204020204" charset="-122"/>
                <a:sym typeface="+mn-ea"/>
              </a:rPr>
              <a:t>V</a:t>
            </a:r>
            <a:r>
              <a:rPr lang="zh-CN" altLang="en-US" sz="2400">
                <a:latin typeface="微软雅黑" panose="020B0503020204020204" charset="-122"/>
                <a:ea typeface="微软雅黑" panose="020B0503020204020204" charset="-122"/>
                <a:cs typeface="微软雅黑" panose="020B0503020204020204" charset="-122"/>
                <a:sym typeface="+mn-ea"/>
              </a:rPr>
              <a:t>示数增加；</a:t>
            </a:r>
            <a:endParaRPr lang="zh-CN" altLang="en-US" sz="2400">
              <a:latin typeface="微软雅黑" panose="020B0503020204020204" charset="-122"/>
              <a:ea typeface="微软雅黑" panose="020B0503020204020204" charset="-122"/>
              <a:cs typeface="微软雅黑" panose="020B0503020204020204" charset="-122"/>
            </a:endParaRPr>
          </a:p>
          <a:p>
            <a:pPr eaLnBrk="0" hangingPunct="0">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．电流表</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uFillTx/>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和</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uFillTx/>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示数都减小，电压表</a:t>
            </a:r>
            <a:r>
              <a:rPr lang="en-US" altLang="zh-CN" sz="2400">
                <a:latin typeface="微软雅黑" panose="020B0503020204020204" charset="-122"/>
                <a:ea typeface="微软雅黑" panose="020B0503020204020204" charset="-122"/>
                <a:cs typeface="微软雅黑" panose="020B0503020204020204" charset="-122"/>
                <a:sym typeface="+mn-ea"/>
              </a:rPr>
              <a:t>V</a:t>
            </a:r>
            <a:r>
              <a:rPr lang="zh-CN" altLang="en-US" sz="2400">
                <a:latin typeface="微软雅黑" panose="020B0503020204020204" charset="-122"/>
                <a:ea typeface="微软雅黑" panose="020B0503020204020204" charset="-122"/>
                <a:cs typeface="微软雅黑" panose="020B0503020204020204" charset="-122"/>
                <a:sym typeface="+mn-ea"/>
              </a:rPr>
              <a:t>示数增加；</a:t>
            </a:r>
            <a:endParaRPr lang="zh-CN" altLang="en-US" sz="2400">
              <a:latin typeface="微软雅黑" panose="020B0503020204020204" charset="-122"/>
              <a:ea typeface="微软雅黑" panose="020B0503020204020204" charset="-122"/>
              <a:cs typeface="微软雅黑" panose="020B0503020204020204" charset="-122"/>
            </a:endParaRPr>
          </a:p>
          <a:p>
            <a:pPr eaLnBrk="0" hangingPunct="0">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C</a:t>
            </a:r>
            <a:r>
              <a:rPr lang="zh-CN" altLang="en-US" sz="2400">
                <a:latin typeface="微软雅黑" panose="020B0503020204020204" charset="-122"/>
                <a:ea typeface="微软雅黑" panose="020B0503020204020204" charset="-122"/>
                <a:cs typeface="微软雅黑" panose="020B0503020204020204" charset="-122"/>
                <a:sym typeface="+mn-ea"/>
              </a:rPr>
              <a:t>．电流表</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uFillTx/>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uFillTx/>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和电压表</a:t>
            </a:r>
            <a:r>
              <a:rPr lang="en-US" altLang="zh-CN" sz="2400">
                <a:latin typeface="微软雅黑" panose="020B0503020204020204" charset="-122"/>
                <a:ea typeface="微软雅黑" panose="020B0503020204020204" charset="-122"/>
                <a:cs typeface="微软雅黑" panose="020B0503020204020204" charset="-122"/>
                <a:sym typeface="+mn-ea"/>
              </a:rPr>
              <a:t>V</a:t>
            </a:r>
            <a:r>
              <a:rPr lang="zh-CN" altLang="en-US" sz="2400">
                <a:latin typeface="微软雅黑" panose="020B0503020204020204" charset="-122"/>
                <a:ea typeface="微软雅黑" panose="020B0503020204020204" charset="-122"/>
                <a:cs typeface="微软雅黑" panose="020B0503020204020204" charset="-122"/>
                <a:sym typeface="+mn-ea"/>
              </a:rPr>
              <a:t>示数都减小；</a:t>
            </a:r>
            <a:endParaRPr lang="zh-CN" altLang="en-US" sz="2400">
              <a:latin typeface="微软雅黑" panose="020B0503020204020204" charset="-122"/>
              <a:ea typeface="微软雅黑" panose="020B0503020204020204" charset="-122"/>
              <a:cs typeface="微软雅黑" panose="020B0503020204020204" charset="-122"/>
            </a:endParaRPr>
          </a:p>
          <a:p>
            <a:pPr eaLnBrk="0" hangingPunct="0">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D</a:t>
            </a:r>
            <a:r>
              <a:rPr lang="zh-CN" altLang="en-US" sz="2400">
                <a:latin typeface="微软雅黑" panose="020B0503020204020204" charset="-122"/>
                <a:ea typeface="微软雅黑" panose="020B0503020204020204" charset="-122"/>
                <a:cs typeface="微软雅黑" panose="020B0503020204020204" charset="-122"/>
                <a:sym typeface="+mn-ea"/>
              </a:rPr>
              <a:t>．电流表</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uFillTx/>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A</a:t>
            </a:r>
            <a:r>
              <a:rPr lang="en-US" altLang="zh-CN" sz="2400" baseline="-25000">
                <a:uFillTx/>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和电压表</a:t>
            </a:r>
            <a:r>
              <a:rPr lang="en-US" altLang="zh-CN" sz="2400">
                <a:latin typeface="微软雅黑" panose="020B0503020204020204" charset="-122"/>
                <a:ea typeface="微软雅黑" panose="020B0503020204020204" charset="-122"/>
                <a:cs typeface="微软雅黑" panose="020B0503020204020204" charset="-122"/>
                <a:sym typeface="+mn-ea"/>
              </a:rPr>
              <a:t>V</a:t>
            </a:r>
            <a:r>
              <a:rPr lang="zh-CN" altLang="en-US" sz="2400">
                <a:latin typeface="微软雅黑" panose="020B0503020204020204" charset="-122"/>
                <a:ea typeface="微软雅黑" panose="020B0503020204020204" charset="-122"/>
                <a:cs typeface="微软雅黑" panose="020B0503020204020204" charset="-122"/>
                <a:sym typeface="+mn-ea"/>
              </a:rPr>
              <a:t>示数都增加</a:t>
            </a:r>
          </a:p>
        </p:txBody>
      </p:sp>
      <p:pic>
        <p:nvPicPr>
          <p:cNvPr id="37892" name="Picture 2" descr=" "/>
          <p:cNvPicPr>
            <a:picLocks noChangeAspect="1"/>
          </p:cNvPicPr>
          <p:nvPr>
            <p:custDataLst>
              <p:tags r:id="rId6"/>
            </p:custDataLst>
          </p:nvPr>
        </p:nvPicPr>
        <p:blipFill>
          <a:blip r:embed="rId11"/>
          <a:stretch>
            <a:fillRect/>
          </a:stretch>
        </p:blipFill>
        <p:spPr>
          <a:xfrm>
            <a:off x="8316978" y="3403247"/>
            <a:ext cx="3092323" cy="2328333"/>
          </a:xfrm>
          <a:prstGeom prst="rect">
            <a:avLst/>
          </a:prstGeom>
          <a:noFill/>
          <a:ln w="9525">
            <a:noFill/>
          </a:ln>
        </p:spPr>
      </p:pic>
      <p:sp>
        <p:nvSpPr>
          <p:cNvPr id="11" name="矩形 10"/>
          <p:cNvSpPr/>
          <p:nvPr>
            <p:custDataLst>
              <p:tags r:id="rId7"/>
            </p:custDataLst>
          </p:nvPr>
        </p:nvSpPr>
        <p:spPr>
          <a:xfrm>
            <a:off x="1744493" y="3113177"/>
            <a:ext cx="510076" cy="461665"/>
          </a:xfrm>
          <a:prstGeom prst="rect">
            <a:avLst/>
          </a:prstGeom>
          <a:noFill/>
          <a:ln w="9525">
            <a:noFill/>
          </a:ln>
        </p:spPr>
        <p:txBody>
          <a:bodyPr wrap="none" anchor="t">
            <a:spAutoFit/>
          </a:bodyPr>
          <a:lstStyle/>
          <a:p>
            <a:pPr>
              <a:buFont typeface="Arial" panose="020B0604020202020204" pitchFamily="34" charset="0"/>
            </a:pPr>
            <a:r>
              <a:rPr lang="en-US" altLang="zh-CN" sz="2400">
                <a:solidFill>
                  <a:srgbClr val="FF0000"/>
                </a:solidFill>
                <a:latin typeface="微软雅黑" panose="020B0503020204020204" charset="-122"/>
                <a:ea typeface="微软雅黑" panose="020B0503020204020204" charset="-122"/>
              </a:rPr>
              <a:t>D </a:t>
            </a:r>
          </a:p>
        </p:txBody>
      </p:sp>
    </p:spTree>
    <p:extLst>
      <p:ext uri="{BB962C8B-B14F-4D97-AF65-F5344CB8AC3E}">
        <p14:creationId xmlns:p14="http://schemas.microsoft.com/office/powerpoint/2010/main" val="11136596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4"/>
                                        </p:tgtEl>
                                        <p:attrNameLst>
                                          <p:attrName>style.visibility</p:attrName>
                                        </p:attrNameLst>
                                      </p:cBhvr>
                                      <p:to>
                                        <p:strVal val="visible"/>
                                      </p:to>
                                    </p:set>
                                    <p:animEffect transition="in" filter="checkerboard(across)">
                                      <p:cBhvr>
                                        <p:cTn id="12" dur="1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7892"/>
                                        </p:tgtEl>
                                        <p:attrNameLst>
                                          <p:attrName>style.visibility</p:attrName>
                                        </p:attrNameLst>
                                      </p:cBhvr>
                                      <p:to>
                                        <p:strVal val="visible"/>
                                      </p:to>
                                    </p:set>
                                    <p:animEffect transition="in" filter="checkerboard(across)">
                                      <p:cBhvr>
                                        <p:cTn id="17" dur="1000"/>
                                        <p:tgtEl>
                                          <p:spTgt spid="3789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10"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14" grpId="0" animBg="1"/>
      <p:bldP spid="2"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4" name="矩形: 圆角 2"/>
          <p:cNvSpPr/>
          <p:nvPr>
            <p:custDataLst>
              <p:tags r:id="rId3"/>
            </p:custDataLst>
          </p:nvPr>
        </p:nvSpPr>
        <p:spPr>
          <a:xfrm>
            <a:off x="343417" y="1750544"/>
            <a:ext cx="1912420"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anchor="ctr">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r>
              <a:rPr kumimoji="0" lang="en-US"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p>
        </p:txBody>
      </p:sp>
      <p:sp>
        <p:nvSpPr>
          <p:cNvPr id="2" name="Text Box 7"/>
          <p:cNvSpPr txBox="1">
            <a:spLocks noChangeArrowheads="1"/>
          </p:cNvSpPr>
          <p:nvPr>
            <p:custDataLst>
              <p:tags r:id="rId4"/>
            </p:custDataLst>
          </p:nvPr>
        </p:nvSpPr>
        <p:spPr bwMode="auto">
          <a:xfrm>
            <a:off x="419031" y="1080735"/>
            <a:ext cx="4438578"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考点一：欧姆定律综合应用</a:t>
            </a:r>
          </a:p>
        </p:txBody>
      </p:sp>
      <p:sp>
        <p:nvSpPr>
          <p:cNvPr id="40965" name="Rectangle 7"/>
          <p:cNvSpPr/>
          <p:nvPr>
            <p:custDataLst>
              <p:tags r:id="rId5"/>
            </p:custDataLst>
          </p:nvPr>
        </p:nvSpPr>
        <p:spPr>
          <a:xfrm>
            <a:off x="2255837" y="1750777"/>
            <a:ext cx="9734751" cy="2914297"/>
          </a:xfrm>
          <a:prstGeom prst="rect">
            <a:avLst/>
          </a:prstGeom>
          <a:noFill/>
          <a:ln w="9525">
            <a:noFill/>
          </a:ln>
        </p:spPr>
        <p:txBody>
          <a:bodyPr wrap="square" anchor="ctr">
            <a:spAutoFit/>
          </a:bodyPr>
          <a:lstStyle/>
          <a:p>
            <a:pPr indent="0" eaLnBrk="0" fontAlgn="auto" hangingPunct="0">
              <a:lnSpc>
                <a:spcPct val="150000"/>
              </a:lnSpc>
              <a:buFont typeface="Arial" panose="020B0604020202020204" pitchFamily="34" charset="0"/>
            </a:pPr>
            <a:r>
              <a:rPr lang="zh-CN" altLang="en-US" sz="2400">
                <a:solidFill>
                  <a:schemeClr val="tx1"/>
                </a:solidFill>
                <a:latin typeface="微软雅黑" panose="020B0503020204020204" charset="-122"/>
                <a:ea typeface="微软雅黑" panose="020B0503020204020204" charset="-122"/>
                <a:cs typeface="微软雅黑" panose="020B0503020204020204" charset="-122"/>
              </a:rPr>
              <a:t>如图所示的电路中，电源电压不变，电阻</a:t>
            </a:r>
            <a:r>
              <a:rPr lang="en-US" altLang="zh-CN" sz="2400" i="1">
                <a:solidFill>
                  <a:schemeClr val="tx1"/>
                </a:solidFill>
                <a:latin typeface="微软雅黑" panose="020B0503020204020204" charset="-122"/>
                <a:ea typeface="微软雅黑" panose="020B0503020204020204" charset="-122"/>
                <a:cs typeface="微软雅黑" panose="020B0503020204020204" charset="-122"/>
              </a:rPr>
              <a:t>R</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的阻值为</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20Ω </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。当断开开关</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和</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，闭合开关</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3</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时，电流表的示数为</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0.50A</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；当断开开关</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，闭合开关</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3</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是，电流表的示数为</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0.90A</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。求：</a:t>
            </a:r>
          </a:p>
          <a:p>
            <a:pPr indent="0" eaLnBrk="0" fontAlgn="auto" hangingPunct="0">
              <a:lnSpc>
                <a:spcPct val="150000"/>
              </a:lnSpc>
              <a:buFont typeface="Arial" panose="020B0604020202020204" pitchFamily="34" charset="0"/>
            </a:pPr>
            <a:r>
              <a:rPr lang="zh-CN" altLang="en-US" sz="240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）电阻</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R</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的阻值；</a:t>
            </a:r>
          </a:p>
          <a:p>
            <a:pPr indent="0" eaLnBrk="0" fontAlgn="auto" hangingPunct="0">
              <a:lnSpc>
                <a:spcPct val="150000"/>
              </a:lnSpc>
              <a:buFont typeface="Arial" panose="020B0604020202020204" pitchFamily="34" charset="0"/>
            </a:pPr>
            <a:r>
              <a:rPr lang="zh-CN" altLang="en-US" sz="2400">
                <a:solidFill>
                  <a:schemeClr val="tx1"/>
                </a:solidFill>
                <a:latin typeface="微软雅黑" panose="020B0503020204020204" charset="-122"/>
                <a:ea typeface="微软雅黑" panose="020B0503020204020204" charset="-122"/>
                <a:cs typeface="微软雅黑" panose="020B0503020204020204" charset="-122"/>
              </a:rPr>
              <a:t>（</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）断开开关</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和</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3</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，闭合开关</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S</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时，加载电</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R</a:t>
            </a:r>
            <a:r>
              <a:rPr lang="en-US" altLang="zh-CN" sz="2400" baseline="-3000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a:solidFill>
                  <a:schemeClr val="tx1"/>
                </a:solidFill>
                <a:latin typeface="微软雅黑" panose="020B0503020204020204" charset="-122"/>
                <a:ea typeface="微软雅黑" panose="020B0503020204020204" charset="-122"/>
                <a:cs typeface="微软雅黑" panose="020B0503020204020204" charset="-122"/>
              </a:rPr>
              <a:t>两端的电压。</a:t>
            </a:r>
          </a:p>
        </p:txBody>
      </p:sp>
      <p:pic>
        <p:nvPicPr>
          <p:cNvPr id="40967" name="Picture 12"/>
          <p:cNvPicPr>
            <a:picLocks noChangeAspect="1"/>
          </p:cNvPicPr>
          <p:nvPr>
            <p:custDataLst>
              <p:tags r:id="rId6"/>
            </p:custDataLst>
          </p:nvPr>
        </p:nvPicPr>
        <p:blipFill>
          <a:blip r:embed="rId9"/>
          <a:stretch>
            <a:fillRect/>
          </a:stretch>
        </p:blipFill>
        <p:spPr>
          <a:xfrm>
            <a:off x="4857295" y="4796691"/>
            <a:ext cx="2819795" cy="1544137"/>
          </a:xfrm>
          <a:prstGeom prst="rect">
            <a:avLst/>
          </a:prstGeom>
          <a:noFill/>
          <a:ln w="9525">
            <a:noFill/>
          </a:ln>
        </p:spPr>
      </p:pic>
    </p:spTree>
    <p:extLst>
      <p:ext uri="{BB962C8B-B14F-4D97-AF65-F5344CB8AC3E}">
        <p14:creationId xmlns:p14="http://schemas.microsoft.com/office/powerpoint/2010/main" val="26993776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4"/>
                                        </p:tgtEl>
                                        <p:attrNameLst>
                                          <p:attrName>style.visibility</p:attrName>
                                        </p:attrNameLst>
                                      </p:cBhvr>
                                      <p:to>
                                        <p:strVal val="visible"/>
                                      </p:to>
                                    </p:set>
                                    <p:animEffect transition="in" filter="checkerboard(across)">
                                      <p:cBhvr>
                                        <p:cTn id="12" dur="1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grpId="0" nodeType="clickEffect">
                                  <p:stCondLst>
                                    <p:cond delay="0"/>
                                  </p:stCondLst>
                                  <p:childTnLst>
                                    <p:set>
                                      <p:cBhvr>
                                        <p:cTn id="16" dur="1000" fill="hold">
                                          <p:stCondLst>
                                            <p:cond delay="0"/>
                                          </p:stCondLst>
                                        </p:cTn>
                                        <p:tgtEl>
                                          <p:spTgt spid="40965"/>
                                        </p:tgtEl>
                                        <p:attrNameLst>
                                          <p:attrName>style.visibility</p:attrName>
                                        </p:attrNameLst>
                                      </p:cBhvr>
                                      <p:to>
                                        <p:strVal val="visible"/>
                                      </p:to>
                                    </p:set>
                                    <p:animEffect transition="in" filter="wipe(up)">
                                      <p:cBhvr>
                                        <p:cTn id="17" dur="1000"/>
                                        <p:tgtEl>
                                          <p:spTgt spid="4096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nodeType="clickEffect">
                                  <p:stCondLst>
                                    <p:cond delay="0"/>
                                  </p:stCondLst>
                                  <p:childTnLst>
                                    <p:set>
                                      <p:cBhvr>
                                        <p:cTn id="21" dur="1000" fill="hold">
                                          <p:stCondLst>
                                            <p:cond delay="0"/>
                                          </p:stCondLst>
                                        </p:cTn>
                                        <p:tgtEl>
                                          <p:spTgt spid="40967"/>
                                        </p:tgtEl>
                                        <p:attrNameLst>
                                          <p:attrName>style.visibility</p:attrName>
                                        </p:attrNameLst>
                                      </p:cBhvr>
                                      <p:to>
                                        <p:strVal val="visible"/>
                                      </p:to>
                                    </p:set>
                                    <p:animEffect transition="in" filter="box(in)">
                                      <p:cBhvr>
                                        <p:cTn id="22" dur="1000"/>
                                        <p:tgtEl>
                                          <p:spTgt spid="40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4096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4" name="矩形: 圆角 2"/>
          <p:cNvSpPr/>
          <p:nvPr>
            <p:custDataLst>
              <p:tags r:id="rId3"/>
            </p:custDataLst>
          </p:nvPr>
        </p:nvSpPr>
        <p:spPr>
          <a:xfrm>
            <a:off x="343417" y="1750544"/>
            <a:ext cx="1912420"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anchor="ctr">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r>
              <a:rPr kumimoji="0" lang="en-US"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p>
        </p:txBody>
      </p:sp>
      <p:sp>
        <p:nvSpPr>
          <p:cNvPr id="2" name="Text Box 7"/>
          <p:cNvSpPr txBox="1">
            <a:spLocks noChangeArrowheads="1"/>
          </p:cNvSpPr>
          <p:nvPr>
            <p:custDataLst>
              <p:tags r:id="rId4"/>
            </p:custDataLst>
          </p:nvPr>
        </p:nvSpPr>
        <p:spPr bwMode="auto">
          <a:xfrm>
            <a:off x="419031" y="1080735"/>
            <a:ext cx="4438578"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考点一：欧姆定律综合应用</a:t>
            </a:r>
          </a:p>
        </p:txBody>
      </p:sp>
      <p:sp>
        <p:nvSpPr>
          <p:cNvPr id="8" name="TextBox 7"/>
          <p:cNvSpPr txBox="1"/>
          <p:nvPr>
            <p:custDataLst>
              <p:tags r:id="rId5"/>
            </p:custDataLst>
          </p:nvPr>
        </p:nvSpPr>
        <p:spPr>
          <a:xfrm>
            <a:off x="343417" y="2286295"/>
            <a:ext cx="8864239" cy="4606866"/>
          </a:xfrm>
          <a:prstGeom prst="rect">
            <a:avLst/>
          </a:prstGeom>
          <a:noFill/>
          <a:ln w="9525">
            <a:noFill/>
          </a:ln>
        </p:spPr>
        <p:txBody>
          <a:bodyPr anchor="t">
            <a:spAutoFit/>
          </a:bodyPr>
          <a:lstStyle/>
          <a:p>
            <a:pPr fontAlgn="auto">
              <a:lnSpc>
                <a:spcPct val="150000"/>
              </a:lnSpc>
              <a:spcBef>
                <a:spcPct val="0"/>
              </a:spcBef>
              <a:buFont typeface="Arial" panose="020B0604020202020204" pitchFamily="34" charset="0"/>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）当</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和</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断开，</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闭合时，</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断路，</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=0.50A</a:t>
            </a:r>
          </a:p>
          <a:p>
            <a:pPr fontAlgn="auto">
              <a:lnSpc>
                <a:spcPct val="150000"/>
              </a:lnSpc>
              <a:spcBef>
                <a:spcPct val="0"/>
              </a:spcBef>
              <a:buFont typeface="Arial" panose="020B0604020202020204" pitchFamily="34" charset="0"/>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电源电压 </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U= 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=0.50A×20</a:t>
            </a:r>
            <a:r>
              <a:rPr lang="el-GR" altLang="zh-CN" sz="2400">
                <a:solidFill>
                  <a:srgbClr val="FF0000"/>
                </a:solidFill>
                <a:latin typeface="微软雅黑" panose="020B0503020204020204" charset="-122"/>
                <a:ea typeface="微软雅黑" panose="020B0503020204020204" charset="-122"/>
                <a:cs typeface="微软雅黑" panose="020B0503020204020204" charset="-122"/>
              </a:rPr>
              <a:t>Ω=10</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V</a:t>
            </a:r>
          </a:p>
          <a:p>
            <a:pPr fontAlgn="auto">
              <a:lnSpc>
                <a:spcPct val="150000"/>
              </a:lnSpc>
              <a:spcBef>
                <a:spcPct val="0"/>
              </a:spcBef>
              <a:buFont typeface="Arial" panose="020B0604020202020204" pitchFamily="34" charset="0"/>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当</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断开，</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和</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闭合时，</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和</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并联</a:t>
            </a:r>
          </a:p>
          <a:p>
            <a:pPr fontAlgn="auto">
              <a:lnSpc>
                <a:spcPct val="150000"/>
              </a:lnSpc>
              <a:spcBef>
                <a:spcPct val="0"/>
              </a:spcBef>
              <a:buFont typeface="Arial" panose="020B0604020202020204" pitchFamily="34" charset="0"/>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通过</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的电流：</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I- 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=0.90A-0.50A=0.40A</a:t>
            </a:r>
          </a:p>
          <a:p>
            <a:pPr fontAlgn="auto">
              <a:lnSpc>
                <a:spcPct val="150000"/>
              </a:lnSpc>
              <a:spcBef>
                <a:spcPct val="0"/>
              </a:spcBef>
              <a:buFont typeface="Arial" panose="020B0604020202020204" pitchFamily="34" charset="0"/>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=U/ 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=10V/0.40A=25</a:t>
            </a:r>
            <a:r>
              <a:rPr lang="el-GR" altLang="zh-CN" sz="2400">
                <a:solidFill>
                  <a:srgbClr val="FF0000"/>
                </a:solidFill>
                <a:latin typeface="微软雅黑" panose="020B0503020204020204" charset="-122"/>
                <a:ea typeface="微软雅黑" panose="020B0503020204020204" charset="-122"/>
                <a:cs typeface="微软雅黑" panose="020B0503020204020204" charset="-122"/>
              </a:rPr>
              <a:t>Ω</a:t>
            </a:r>
            <a:endParaRPr lang="en-US" altLang="zh-CN" sz="24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spcBef>
                <a:spcPct val="0"/>
              </a:spcBef>
              <a:buFont typeface="Arial" panose="020B0604020202020204" pitchFamily="34" charset="0"/>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）当</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断开， </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闭合时，</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和</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串联，电路中电流</a:t>
            </a:r>
          </a:p>
          <a:p>
            <a:pPr fontAlgn="auto">
              <a:lnSpc>
                <a:spcPct val="150000"/>
              </a:lnSpc>
              <a:spcBef>
                <a:spcPct val="0"/>
              </a:spcBef>
              <a:buFont typeface="Arial" panose="020B0604020202020204" pitchFamily="34" charset="0"/>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I = 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=U/ (R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=10V</a:t>
            </a:r>
            <a:r>
              <a:rPr lang="el-GR" altLang="zh-CN" sz="2400">
                <a:solidFill>
                  <a:srgbClr val="FF0000"/>
                </a:solidFill>
                <a:latin typeface="微软雅黑" panose="020B0503020204020204" charset="-122"/>
                <a:ea typeface="微软雅黑" panose="020B0503020204020204" charset="-122"/>
                <a:cs typeface="微软雅黑" panose="020B0503020204020204" charset="-122"/>
              </a:rPr>
              <a:t>/(20Ω+25Ω)=</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0.22A</a:t>
            </a:r>
          </a:p>
          <a:p>
            <a:pPr fontAlgn="auto">
              <a:lnSpc>
                <a:spcPct val="150000"/>
              </a:lnSpc>
              <a:spcBef>
                <a:spcPct val="0"/>
              </a:spcBef>
              <a:buFont typeface="Arial" panose="020B0604020202020204" pitchFamily="34" charset="0"/>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的电压：</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U</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I</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0.22A ×20</a:t>
            </a:r>
            <a:r>
              <a:rPr lang="el-GR" altLang="zh-CN" sz="2400">
                <a:solidFill>
                  <a:srgbClr val="FF0000"/>
                </a:solidFill>
                <a:latin typeface="微软雅黑" panose="020B0503020204020204" charset="-122"/>
                <a:ea typeface="微软雅黑" panose="020B0503020204020204" charset="-122"/>
                <a:cs typeface="微软雅黑" panose="020B0503020204020204" charset="-122"/>
              </a:rPr>
              <a:t>Ω=4.4</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V</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a:t>
            </a:r>
          </a:p>
        </p:txBody>
      </p:sp>
      <p:pic>
        <p:nvPicPr>
          <p:cNvPr id="28682" name="Picture 10"/>
          <p:cNvPicPr>
            <a:picLocks noChangeAspect="1"/>
          </p:cNvPicPr>
          <p:nvPr>
            <p:custDataLst>
              <p:tags r:id="rId6"/>
            </p:custDataLst>
          </p:nvPr>
        </p:nvPicPr>
        <p:blipFill>
          <a:blip r:embed="rId12"/>
          <a:stretch>
            <a:fillRect/>
          </a:stretch>
        </p:blipFill>
        <p:spPr>
          <a:xfrm>
            <a:off x="9527441" y="3780955"/>
            <a:ext cx="1969131" cy="1104665"/>
          </a:xfrm>
          <a:prstGeom prst="rect">
            <a:avLst/>
          </a:prstGeom>
          <a:noFill/>
          <a:ln w="9525">
            <a:noFill/>
          </a:ln>
        </p:spPr>
      </p:pic>
      <p:pic>
        <p:nvPicPr>
          <p:cNvPr id="28681" name="Picture 9"/>
          <p:cNvPicPr>
            <a:picLocks noChangeAspect="1"/>
          </p:cNvPicPr>
          <p:nvPr>
            <p:custDataLst>
              <p:tags r:id="rId7"/>
            </p:custDataLst>
          </p:nvPr>
        </p:nvPicPr>
        <p:blipFill>
          <a:blip r:embed="rId13"/>
          <a:stretch>
            <a:fillRect/>
          </a:stretch>
        </p:blipFill>
        <p:spPr>
          <a:xfrm>
            <a:off x="9478922" y="2519774"/>
            <a:ext cx="2017650" cy="1157699"/>
          </a:xfrm>
          <a:prstGeom prst="rect">
            <a:avLst/>
          </a:prstGeom>
          <a:noFill/>
          <a:ln w="9525">
            <a:noFill/>
          </a:ln>
        </p:spPr>
      </p:pic>
      <p:pic>
        <p:nvPicPr>
          <p:cNvPr id="28683" name="Picture 11"/>
          <p:cNvPicPr>
            <a:picLocks noChangeAspect="1"/>
          </p:cNvPicPr>
          <p:nvPr>
            <p:custDataLst>
              <p:tags r:id="rId8"/>
            </p:custDataLst>
          </p:nvPr>
        </p:nvPicPr>
        <p:blipFill>
          <a:blip r:embed="rId14"/>
          <a:stretch>
            <a:fillRect/>
          </a:stretch>
        </p:blipFill>
        <p:spPr>
          <a:xfrm>
            <a:off x="9527441" y="5130095"/>
            <a:ext cx="1969131" cy="1105958"/>
          </a:xfrm>
          <a:prstGeom prst="rect">
            <a:avLst/>
          </a:prstGeom>
          <a:noFill/>
          <a:ln w="9525">
            <a:noFill/>
          </a:ln>
        </p:spPr>
      </p:pic>
    </p:spTree>
    <p:extLst>
      <p:ext uri="{BB962C8B-B14F-4D97-AF65-F5344CB8AC3E}">
        <p14:creationId xmlns:p14="http://schemas.microsoft.com/office/powerpoint/2010/main" val="33602284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4"/>
                                        </p:tgtEl>
                                        <p:attrNameLst>
                                          <p:attrName>style.visibility</p:attrName>
                                        </p:attrNameLst>
                                      </p:cBhvr>
                                      <p:to>
                                        <p:strVal val="visible"/>
                                      </p:to>
                                    </p:set>
                                    <p:animEffect transition="in" filter="checkerboard(across)">
                                      <p:cBhvr>
                                        <p:cTn id="12" dur="1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11" name="chimes.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28681"/>
                                        </p:tgtEl>
                                        <p:attrNameLst>
                                          <p:attrName>style.visibility</p:attrName>
                                        </p:attrNameLst>
                                      </p:cBhvr>
                                      <p:to>
                                        <p:strVal val="visible"/>
                                      </p:to>
                                    </p:set>
                                    <p:animEffect transition="in" filter="checkerboard(across)">
                                      <p:cBhvr>
                                        <p:cTn id="22" dur="1000"/>
                                        <p:tgtEl>
                                          <p:spTgt spid="2868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8">
                                            <p:txEl>
                                              <p:charRg st="32" end="68"/>
                                            </p:txEl>
                                          </p:spTgt>
                                        </p:tgtEl>
                                        <p:attrNameLst>
                                          <p:attrName>style.visibility</p:attrName>
                                        </p:attrNameLst>
                                      </p:cBhvr>
                                      <p:to>
                                        <p:strVal val="visible"/>
                                      </p:to>
                                    </p:set>
                                    <p:animEffect transition="in" filter="wipe(left)">
                                      <p:cBhvr>
                                        <p:cTn id="27" dur="500"/>
                                        <p:tgtEl>
                                          <p:spTgt spid="8">
                                            <p:txEl>
                                              <p:charRg st="32" end="68"/>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11" name="chimes.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8">
                                            <p:txEl>
                                              <p:charRg st="68" end="100"/>
                                            </p:txEl>
                                          </p:spTgt>
                                        </p:tgtEl>
                                        <p:attrNameLst>
                                          <p:attrName>style.visibility</p:attrName>
                                        </p:attrNameLst>
                                      </p:cBhvr>
                                      <p:to>
                                        <p:strVal val="visible"/>
                                      </p:to>
                                    </p:set>
                                    <p:animEffect transition="in" filter="wipe(left)">
                                      <p:cBhvr>
                                        <p:cTn id="32" dur="500"/>
                                        <p:tgtEl>
                                          <p:spTgt spid="8">
                                            <p:txEl>
                                              <p:charRg st="68" end="100"/>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11" name="chimes.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28682"/>
                                        </p:tgtEl>
                                        <p:attrNameLst>
                                          <p:attrName>style.visibility</p:attrName>
                                        </p:attrNameLst>
                                      </p:cBhvr>
                                      <p:to>
                                        <p:strVal val="visible"/>
                                      </p:to>
                                    </p:set>
                                    <p:animEffect transition="in" filter="checkerboard(across)">
                                      <p:cBhvr>
                                        <p:cTn id="37" dur="1000"/>
                                        <p:tgtEl>
                                          <p:spTgt spid="2868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8">
                                            <p:txEl>
                                              <p:charRg st="100" end="144"/>
                                            </p:txEl>
                                          </p:spTgt>
                                        </p:tgtEl>
                                        <p:attrNameLst>
                                          <p:attrName>style.visibility</p:attrName>
                                        </p:attrNameLst>
                                      </p:cBhvr>
                                      <p:to>
                                        <p:strVal val="visible"/>
                                      </p:to>
                                    </p:set>
                                    <p:animEffect transition="in" filter="wipe(left)">
                                      <p:cBhvr>
                                        <p:cTn id="42" dur="500"/>
                                        <p:tgtEl>
                                          <p:spTgt spid="8">
                                            <p:txEl>
                                              <p:charRg st="100" end="144"/>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11" name="chimes.wav"/>
                                        </p:tgtEl>
                                      </p:cMediaNode>
                                    </p:audio>
                                  </p:sub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8">
                                            <p:txEl>
                                              <p:charRg st="144" end="176"/>
                                            </p:txEl>
                                          </p:spTgt>
                                        </p:tgtEl>
                                        <p:attrNameLst>
                                          <p:attrName>style.visibility</p:attrName>
                                        </p:attrNameLst>
                                      </p:cBhvr>
                                      <p:to>
                                        <p:strVal val="visible"/>
                                      </p:to>
                                    </p:set>
                                    <p:animEffect transition="in" filter="wipe(left)">
                                      <p:cBhvr>
                                        <p:cTn id="47" dur="500"/>
                                        <p:tgtEl>
                                          <p:spTgt spid="8">
                                            <p:txEl>
                                              <p:charRg st="144" end="176"/>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11" name="chimes.wav"/>
                                        </p:tgtEl>
                                      </p:cMediaNode>
                                    </p:audio>
                                  </p:sub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8">
                                            <p:txEl>
                                              <p:charRg st="176" end="210"/>
                                            </p:txEl>
                                          </p:spTgt>
                                        </p:tgtEl>
                                        <p:attrNameLst>
                                          <p:attrName>style.visibility</p:attrName>
                                        </p:attrNameLst>
                                      </p:cBhvr>
                                      <p:to>
                                        <p:strVal val="visible"/>
                                      </p:to>
                                    </p:set>
                                    <p:animEffect transition="in" filter="wipe(left)">
                                      <p:cBhvr>
                                        <p:cTn id="52" dur="500"/>
                                        <p:tgtEl>
                                          <p:spTgt spid="8">
                                            <p:txEl>
                                              <p:charRg st="176" end="21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11" name="chimes.wav"/>
                                        </p:tgtEl>
                                      </p:cMediaNode>
                                    </p:audio>
                                  </p:sub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nodeType="clickEffect">
                                  <p:stCondLst>
                                    <p:cond delay="0"/>
                                  </p:stCondLst>
                                  <p:childTnLst>
                                    <p:set>
                                      <p:cBhvr>
                                        <p:cTn id="56" dur="1000" fill="hold">
                                          <p:stCondLst>
                                            <p:cond delay="0"/>
                                          </p:stCondLst>
                                        </p:cTn>
                                        <p:tgtEl>
                                          <p:spTgt spid="28683"/>
                                        </p:tgtEl>
                                        <p:attrNameLst>
                                          <p:attrName>style.visibility</p:attrName>
                                        </p:attrNameLst>
                                      </p:cBhvr>
                                      <p:to>
                                        <p:strVal val="visible"/>
                                      </p:to>
                                    </p:set>
                                    <p:animEffect transition="in" filter="checkerboard(across)">
                                      <p:cBhvr>
                                        <p:cTn id="57" dur="1000"/>
                                        <p:tgtEl>
                                          <p:spTgt spid="28683"/>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8">
                                            <p:txEl>
                                              <p:charRg st="210" end="256"/>
                                            </p:txEl>
                                          </p:spTgt>
                                        </p:tgtEl>
                                        <p:attrNameLst>
                                          <p:attrName>style.visibility</p:attrName>
                                        </p:attrNameLst>
                                      </p:cBhvr>
                                      <p:to>
                                        <p:strVal val="visible"/>
                                      </p:to>
                                    </p:set>
                                    <p:animEffect transition="in" filter="wipe(left)">
                                      <p:cBhvr>
                                        <p:cTn id="62" dur="500"/>
                                        <p:tgtEl>
                                          <p:spTgt spid="8">
                                            <p:txEl>
                                              <p:charRg st="210" end="256"/>
                                            </p:txEl>
                                          </p:spTgt>
                                        </p:tgtEl>
                                      </p:cBhvr>
                                    </p:animEffect>
                                  </p:childTnLst>
                                  <p:subTnLst>
                                    <p:audio>
                                      <p:cMediaNode>
                                        <p:cTn display="0" masterRel="sameClick">
                                          <p:stCondLst>
                                            <p:cond evt="begin" delay="0">
                                              <p:tn val="60"/>
                                            </p:cond>
                                          </p:stCondLst>
                                          <p:endCondLst>
                                            <p:cond evt="onStopAudio" delay="0">
                                              <p:tgtEl>
                                                <p:sldTgt/>
                                              </p:tgtEl>
                                            </p:cond>
                                          </p:endCondLst>
                                        </p:cTn>
                                        <p:tgtEl>
                                          <p:sndTgt r:embed="rId11" name="chimes.wav"/>
                                        </p:tgtEl>
                                      </p:cMediaNode>
                                    </p:audio>
                                  </p:subTnLst>
                                </p:cTn>
                              </p:par>
                            </p:childTnLst>
                          </p:cTn>
                        </p:par>
                      </p:childTnLst>
                    </p:cTn>
                  </p:par>
                  <p:par>
                    <p:cTn id="63" fill="hold" nodeType="clickPar">
                      <p:stCondLst>
                        <p:cond delay="indefinite"/>
                      </p:stCondLst>
                      <p:childTnLst>
                        <p:par>
                          <p:cTn id="64" fill="hold" nodeType="after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8">
                                            <p:txEl>
                                              <p:charRg st="256" end="256"/>
                                            </p:txEl>
                                          </p:spTgt>
                                        </p:tgtEl>
                                        <p:attrNameLst>
                                          <p:attrName>style.visibility</p:attrName>
                                        </p:attrNameLst>
                                      </p:cBhvr>
                                      <p:to>
                                        <p:strVal val="visible"/>
                                      </p:to>
                                    </p:set>
                                    <p:animEffect transition="in" filter="wipe(left)">
                                      <p:cBhvr>
                                        <p:cTn id="67" dur="500"/>
                                        <p:tgtEl>
                                          <p:spTgt spid="8">
                                            <p:txEl>
                                              <p:charRg st="256" end="256"/>
                                            </p:txEl>
                                          </p:spTgt>
                                        </p:tgtEl>
                                      </p:cBhvr>
                                    </p:animEffect>
                                  </p:childTnLst>
                                  <p:subTnLst>
                                    <p:audio>
                                      <p:cMediaNode>
                                        <p:cTn display="0" masterRel="sameClick">
                                          <p:stCondLst>
                                            <p:cond evt="begin" delay="0">
                                              <p:tn val="65"/>
                                            </p:cond>
                                          </p:stCondLst>
                                          <p:endCondLst>
                                            <p:cond evt="onStopAudio" delay="0">
                                              <p:tgtEl>
                                                <p:sldTgt/>
                                              </p:tgtEl>
                                            </p:cond>
                                          </p:endCondLst>
                                        </p:cTn>
                                        <p:tgtEl>
                                          <p:sndTgt r:embed="rId1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★课堂小结</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graphicFrame>
        <p:nvGraphicFramePr>
          <p:cNvPr id="3" name="图示 2"/>
          <p:cNvGraphicFramePr/>
          <p:nvPr>
            <p:custDataLst>
              <p:tags r:id="rId3"/>
            </p:custDataLst>
          </p:nvPr>
        </p:nvGraphicFramePr>
        <p:xfrm>
          <a:off x="419662" y="1045163"/>
          <a:ext cx="11134882" cy="540690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7182069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0243" name="矩形 2"/>
          <p:cNvSpPr/>
          <p:nvPr>
            <p:custDataLst>
              <p:tags r:id="rId3"/>
            </p:custDataLst>
          </p:nvPr>
        </p:nvSpPr>
        <p:spPr>
          <a:xfrm>
            <a:off x="172024" y="859544"/>
            <a:ext cx="11724676" cy="4042892"/>
          </a:xfrm>
          <a:prstGeom prst="rect">
            <a:avLst/>
          </a:prstGeom>
          <a:noFill/>
          <a:ln w="9525">
            <a:noFill/>
          </a:ln>
        </p:spPr>
        <p:txBody>
          <a:bodyPr wrap="square">
            <a:spAutoFit/>
          </a:bodyPr>
          <a:lstStyle/>
          <a:p>
            <a:pPr fontAlgn="auto">
              <a:lnSpc>
                <a:spcPct val="150000"/>
              </a:lnSpc>
              <a:buFont typeface="Arial" panose="020B0604020202020204" pitchFamily="34" charset="0"/>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如图所示的电路中，电源两端的电压保持不变，当开关</a:t>
            </a:r>
            <a:r>
              <a:rPr lang="en-US" altLang="zh-CN" sz="2400">
                <a:latin typeface="微软雅黑" panose="020B0503020204020204" charset="-122"/>
                <a:ea typeface="微软雅黑" panose="020B0503020204020204" charset="-122"/>
                <a:cs typeface="微软雅黑" panose="020B0503020204020204" charset="-122"/>
                <a:sym typeface="+mn-ea"/>
              </a:rPr>
              <a:t>S</a:t>
            </a:r>
            <a:r>
              <a:rPr lang="zh-CN" altLang="en-US" sz="2400">
                <a:latin typeface="微软雅黑" panose="020B0503020204020204" charset="-122"/>
                <a:ea typeface="微软雅黑" panose="020B0503020204020204" charset="-122"/>
                <a:cs typeface="微软雅黑" panose="020B0503020204020204" charset="-122"/>
                <a:sym typeface="+mn-ea"/>
              </a:rPr>
              <a:t>闭合后，灯</a:t>
            </a:r>
            <a:r>
              <a:rPr lang="en-US" altLang="zh-CN" sz="2400">
                <a:latin typeface="微软雅黑" panose="020B0503020204020204" charset="-122"/>
                <a:ea typeface="微软雅黑" panose="020B0503020204020204" charset="-122"/>
                <a:cs typeface="微软雅黑" panose="020B0503020204020204" charset="-122"/>
                <a:sym typeface="+mn-ea"/>
              </a:rPr>
              <a:t>L</a:t>
            </a:r>
            <a:r>
              <a:rPr lang="zh-CN" altLang="en-US" sz="2400">
                <a:latin typeface="微软雅黑" panose="020B0503020204020204" charset="-122"/>
                <a:ea typeface="微软雅黑" panose="020B0503020204020204" charset="-122"/>
                <a:cs typeface="微软雅黑" panose="020B0503020204020204" charset="-122"/>
                <a:sym typeface="+mn-ea"/>
              </a:rPr>
              <a:t>不发光，电压表指针有明显偏转．若电路中只有一处故障，对于此电路可能故障的判断，下列说法中不正确的是（　　）。</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buFont typeface="Arial" panose="020B0604020202020204" pitchFamily="34" charset="0"/>
            </a:pPr>
            <a:r>
              <a:rPr lang="zh-CN" altLang="en-US"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．灯</a:t>
            </a:r>
            <a:r>
              <a:rPr lang="en-US" altLang="zh-CN" sz="2400">
                <a:latin typeface="微软雅黑" panose="020B0503020204020204" charset="-122"/>
                <a:ea typeface="微软雅黑" panose="020B0503020204020204" charset="-122"/>
                <a:cs typeface="微软雅黑" panose="020B0503020204020204" charset="-122"/>
                <a:sym typeface="+mn-ea"/>
              </a:rPr>
              <a:t>L</a:t>
            </a:r>
            <a:r>
              <a:rPr lang="zh-CN" altLang="en-US" sz="2400">
                <a:latin typeface="微软雅黑" panose="020B0503020204020204" charset="-122"/>
                <a:ea typeface="微软雅黑" panose="020B0503020204020204" charset="-122"/>
                <a:cs typeface="微软雅黑" panose="020B0503020204020204" charset="-122"/>
                <a:sym typeface="+mn-ea"/>
              </a:rPr>
              <a:t>短路；  </a:t>
            </a:r>
          </a:p>
          <a:p>
            <a:pPr fontAlgn="auto">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B</a:t>
            </a:r>
            <a:r>
              <a:rPr lang="zh-CN" altLang="en-US" sz="2400">
                <a:latin typeface="微软雅黑" panose="020B0503020204020204" charset="-122"/>
                <a:ea typeface="微软雅黑" panose="020B0503020204020204" charset="-122"/>
                <a:cs typeface="微软雅黑" panose="020B0503020204020204" charset="-122"/>
                <a:sym typeface="+mn-ea"/>
              </a:rPr>
              <a:t>．灯</a:t>
            </a:r>
            <a:r>
              <a:rPr lang="en-US" altLang="zh-CN" sz="2400">
                <a:latin typeface="微软雅黑" panose="020B0503020204020204" charset="-122"/>
                <a:ea typeface="微软雅黑" panose="020B0503020204020204" charset="-122"/>
                <a:cs typeface="微软雅黑" panose="020B0503020204020204" charset="-122"/>
                <a:sym typeface="+mn-ea"/>
              </a:rPr>
              <a:t>L</a:t>
            </a:r>
            <a:r>
              <a:rPr lang="zh-CN" altLang="en-US" sz="2400">
                <a:latin typeface="微软雅黑" panose="020B0503020204020204" charset="-122"/>
                <a:ea typeface="微软雅黑" panose="020B0503020204020204" charset="-122"/>
                <a:cs typeface="微软雅黑" panose="020B0503020204020204" charset="-122"/>
                <a:sym typeface="+mn-ea"/>
              </a:rPr>
              <a:t>断路；</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C</a:t>
            </a:r>
            <a:r>
              <a:rPr lang="zh-CN" altLang="en-US" sz="2400">
                <a:latin typeface="微软雅黑" panose="020B0503020204020204" charset="-122"/>
                <a:ea typeface="微软雅黑" panose="020B0503020204020204" charset="-122"/>
                <a:cs typeface="微软雅黑" panose="020B0503020204020204" charset="-122"/>
                <a:sym typeface="+mn-ea"/>
              </a:rPr>
              <a:t>．滑动变阻器</a:t>
            </a:r>
            <a:r>
              <a:rPr lang="en-US" altLang="zh-CN" sz="2400">
                <a:latin typeface="微软雅黑" panose="020B0503020204020204" charset="-122"/>
                <a:ea typeface="微软雅黑" panose="020B0503020204020204" charset="-122"/>
                <a:cs typeface="微软雅黑" panose="020B0503020204020204" charset="-122"/>
                <a:sym typeface="+mn-ea"/>
              </a:rPr>
              <a:t>R2</a:t>
            </a:r>
            <a:r>
              <a:rPr lang="zh-CN" altLang="en-US" sz="2400">
                <a:latin typeface="微软雅黑" panose="020B0503020204020204" charset="-122"/>
                <a:ea typeface="微软雅黑" panose="020B0503020204020204" charset="-122"/>
                <a:cs typeface="微软雅黑" panose="020B0503020204020204" charset="-122"/>
                <a:sym typeface="+mn-ea"/>
              </a:rPr>
              <a:t>断路；</a:t>
            </a:r>
            <a:endParaRPr lang="zh-CN" altLang="en-US" sz="2400">
              <a:latin typeface="微软雅黑" panose="020B0503020204020204" charset="-122"/>
              <a:ea typeface="微软雅黑" panose="020B0503020204020204" charset="-122"/>
              <a:cs typeface="微软雅黑" panose="020B0503020204020204" charset="-122"/>
            </a:endParaRPr>
          </a:p>
          <a:p>
            <a:pPr fontAlgn="auto">
              <a:lnSpc>
                <a:spcPct val="150000"/>
              </a:lnSpc>
              <a:buFont typeface="Arial" panose="020B0604020202020204" pitchFamily="34" charset="0"/>
            </a:pPr>
            <a:r>
              <a:rPr lang="en-US" altLang="zh-CN" sz="2400">
                <a:latin typeface="微软雅黑" panose="020B0503020204020204" charset="-122"/>
                <a:ea typeface="微软雅黑" panose="020B0503020204020204" charset="-122"/>
                <a:cs typeface="微软雅黑" panose="020B0503020204020204" charset="-122"/>
                <a:sym typeface="+mn-ea"/>
              </a:rPr>
              <a:t>D</a:t>
            </a:r>
            <a:r>
              <a:rPr lang="zh-CN" altLang="en-US" sz="2400">
                <a:latin typeface="微软雅黑" panose="020B0503020204020204" charset="-122"/>
                <a:ea typeface="微软雅黑" panose="020B0503020204020204" charset="-122"/>
                <a:cs typeface="微软雅黑" panose="020B0503020204020204" charset="-122"/>
                <a:sym typeface="+mn-ea"/>
              </a:rPr>
              <a:t>．定值电阻</a:t>
            </a:r>
            <a:r>
              <a:rPr lang="en-US" altLang="zh-CN" sz="2400">
                <a:latin typeface="微软雅黑" panose="020B0503020204020204" charset="-122"/>
                <a:ea typeface="微软雅黑" panose="020B0503020204020204" charset="-122"/>
                <a:cs typeface="微软雅黑" panose="020B0503020204020204" charset="-122"/>
                <a:sym typeface="+mn-ea"/>
              </a:rPr>
              <a:t>R1</a:t>
            </a:r>
            <a:r>
              <a:rPr lang="zh-CN" altLang="en-US" sz="2400">
                <a:latin typeface="微软雅黑" panose="020B0503020204020204" charset="-122"/>
                <a:ea typeface="微软雅黑" panose="020B0503020204020204" charset="-122"/>
                <a:cs typeface="微软雅黑" panose="020B0503020204020204" charset="-122"/>
                <a:sym typeface="+mn-ea"/>
              </a:rPr>
              <a:t>断路</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23555" name="Picture24" descr="学科网(www.zxxk.com)--国内最大的教育资源门户，提供试卷、教案、课件、论文、素材及各类教学资源下载，还有大量而丰富的教学相关资讯！"/>
          <p:cNvPicPr>
            <a:picLocks noChangeAspect="1"/>
          </p:cNvPicPr>
          <p:nvPr>
            <p:custDataLst>
              <p:tags r:id="rId4"/>
            </p:custDataLst>
          </p:nvPr>
        </p:nvPicPr>
        <p:blipFill>
          <a:blip r:embed="rId7"/>
          <a:stretch>
            <a:fillRect/>
          </a:stretch>
        </p:blipFill>
        <p:spPr>
          <a:xfrm>
            <a:off x="5053576" y="2509750"/>
            <a:ext cx="4078464" cy="2638778"/>
          </a:xfrm>
          <a:prstGeom prst="rect">
            <a:avLst/>
          </a:prstGeom>
          <a:noFill/>
          <a:ln w="9525">
            <a:noFill/>
          </a:ln>
        </p:spPr>
      </p:pic>
    </p:spTree>
    <p:extLst>
      <p:ext uri="{BB962C8B-B14F-4D97-AF65-F5344CB8AC3E}">
        <p14:creationId xmlns:p14="http://schemas.microsoft.com/office/powerpoint/2010/main" val="27965948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246378" y="773524"/>
            <a:ext cx="11591090" cy="3478271"/>
          </a:xfrm>
          <a:prstGeom prst="rect">
            <a:avLst/>
          </a:prstGeom>
          <a:noFill/>
        </p:spPr>
        <p:txBody>
          <a:bodyPr wrap="square" rtlCol="0" anchor="t">
            <a:spAutoFit/>
          </a:bodyPr>
          <a:lstStyle/>
          <a:p>
            <a:pPr fontAlgn="auto">
              <a:lnSpc>
                <a:spcPct val="150000"/>
              </a:lnSpc>
            </a:pPr>
            <a:r>
              <a:rPr lang="en-US"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如图所示的电路中，电源电压恒定，</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R1</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为定值电阻，闭合开关</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S,</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滑动变阻器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R2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的滑片</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P</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由</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端移到</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端的过程中、下列说法正确的是（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电压表和电流表的示数都变大；</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电压表和电流表的示数都变小；</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C.</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电压表的示数变大，电流表   的示数变小</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altLang="zh-CN"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D.</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电压表的示数变小，电流表的示数变大</a:t>
            </a:r>
          </a:p>
        </p:txBody>
      </p:sp>
      <p:pic>
        <p:nvPicPr>
          <p:cNvPr id="37890" name="Picture 10"/>
          <p:cNvPicPr>
            <a:picLocks noChangeAspect="1"/>
          </p:cNvPicPr>
          <p:nvPr>
            <p:custDataLst>
              <p:tags r:id="rId4"/>
            </p:custDataLst>
          </p:nvPr>
        </p:nvPicPr>
        <p:blipFill>
          <a:blip r:embed="rId7"/>
          <a:stretch>
            <a:fillRect/>
          </a:stretch>
        </p:blipFill>
        <p:spPr>
          <a:xfrm>
            <a:off x="7752388" y="1977143"/>
            <a:ext cx="3352248" cy="2580569"/>
          </a:xfrm>
          <a:prstGeom prst="rect">
            <a:avLst/>
          </a:prstGeom>
          <a:noFill/>
          <a:ln w="9525">
            <a:noFill/>
          </a:ln>
        </p:spPr>
      </p:pic>
    </p:spTree>
    <p:extLst>
      <p:ext uri="{BB962C8B-B14F-4D97-AF65-F5344CB8AC3E}">
        <p14:creationId xmlns:p14="http://schemas.microsoft.com/office/powerpoint/2010/main" val="15083677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246378" y="773524"/>
            <a:ext cx="11591090" cy="3478271"/>
          </a:xfrm>
          <a:prstGeom prst="rect">
            <a:avLst/>
          </a:prstGeom>
          <a:noFill/>
        </p:spPr>
        <p:txBody>
          <a:bodyPr wrap="square" rtlCol="0" anchor="t">
            <a:spAutoFit/>
          </a:bodyPr>
          <a:lstStyle/>
          <a:p>
            <a:pPr fontAlgn="auto">
              <a:lnSpc>
                <a:spcPct val="150000"/>
              </a:lnSpc>
            </a:pPr>
            <a:r>
              <a:rPr lang="en-US" sz="24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在如图所示的电路图中，把滑动变阻器的滑片向右滑动时，各表的示数的变化情况是（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．电压表示数变大，电流表示数变大；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．电压表示数变大，电流表示数变小；</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C</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．电压表示数变小，电流表示数变大；</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D</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．电压表示数变小，电流表示数变小</a:t>
            </a:r>
          </a:p>
        </p:txBody>
      </p:sp>
      <p:pic>
        <p:nvPicPr>
          <p:cNvPr id="39937" name="Picture24" descr="www.xkb1.com              新课标第一网不用注册，免费下载！"/>
          <p:cNvPicPr>
            <a:picLocks noChangeAspect="1"/>
          </p:cNvPicPr>
          <p:nvPr>
            <p:custDataLst>
              <p:tags r:id="rId4"/>
            </p:custDataLst>
          </p:nvPr>
        </p:nvPicPr>
        <p:blipFill>
          <a:blip r:embed="rId8">
            <a:clrChange>
              <a:clrFrom>
                <a:srgbClr val="FEFDFC"/>
              </a:clrFrom>
              <a:clrTo>
                <a:srgbClr val="FEFDFC">
                  <a:alpha val="0"/>
                </a:srgbClr>
              </a:clrTo>
            </a:clrChange>
          </a:blip>
          <a:stretch>
            <a:fillRect/>
          </a:stretch>
        </p:blipFill>
        <p:spPr>
          <a:xfrm>
            <a:off x="7049172" y="2160823"/>
            <a:ext cx="2780413" cy="1726847"/>
          </a:xfrm>
          <a:prstGeom prst="rect">
            <a:avLst/>
          </a:prstGeom>
          <a:noFill/>
          <a:ln w="9525">
            <a:noFill/>
          </a:ln>
        </p:spPr>
      </p:pic>
      <p:pic>
        <p:nvPicPr>
          <p:cNvPr id="39938" name="New picture"/>
          <p:cNvPicPr/>
          <p:nvPr>
            <p:custDataLst>
              <p:tags r:id="rId5"/>
            </p:custDataLst>
          </p:nvPr>
        </p:nvPicPr>
        <p:blipFill>
          <a:blip r:embed="rId9"/>
          <a:stretch>
            <a:fillRect/>
          </a:stretch>
        </p:blipFill>
        <p:spPr>
          <a:xfrm>
            <a:off x="11178360" y="11318287"/>
            <a:ext cx="352868" cy="271639"/>
          </a:xfrm>
          <a:prstGeom prst="cube">
            <a:avLst/>
          </a:prstGeom>
        </p:spPr>
      </p:pic>
    </p:spTree>
    <p:extLst>
      <p:ext uri="{BB962C8B-B14F-4D97-AF65-F5344CB8AC3E}">
        <p14:creationId xmlns:p14="http://schemas.microsoft.com/office/powerpoint/2010/main" val="16874186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7" name="流程图: 可选过程 6"/>
          <p:cNvSpPr/>
          <p:nvPr>
            <p:custDataLst>
              <p:tags r:id="rId3"/>
            </p:custDataLst>
          </p:nvPr>
        </p:nvSpPr>
        <p:spPr>
          <a:xfrm>
            <a:off x="249529" y="1040636"/>
            <a:ext cx="1954008" cy="723724"/>
          </a:xfrm>
          <a:prstGeom prst="flowChartAlternateProcess">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微软雅黑" panose="020B0503020204020204" charset="-122"/>
                <a:ea typeface="微软雅黑" panose="020B0503020204020204" charset="-122"/>
              </a:rPr>
              <a:t>提出问题</a:t>
            </a:r>
          </a:p>
        </p:txBody>
      </p:sp>
      <p:sp>
        <p:nvSpPr>
          <p:cNvPr id="4" name="文本框 3"/>
          <p:cNvSpPr txBox="1"/>
          <p:nvPr>
            <p:custDataLst>
              <p:tags r:id="rId4"/>
            </p:custDataLst>
          </p:nvPr>
        </p:nvSpPr>
        <p:spPr>
          <a:xfrm>
            <a:off x="2260247" y="1040636"/>
            <a:ext cx="9592344" cy="3478271"/>
          </a:xfrm>
          <a:prstGeom prst="rect">
            <a:avLst/>
          </a:prstGeom>
          <a:noFill/>
        </p:spPr>
        <p:txBody>
          <a:bodyPr wrap="square" rtlCol="0">
            <a:spAutoFit/>
          </a:bodyPr>
          <a:lstStyle/>
          <a:p>
            <a:pPr fontAlgn="auto">
              <a:lnSpc>
                <a:spcPct val="150000"/>
              </a:lnSpc>
            </a:pPr>
            <a:r>
              <a:rPr lang="en-US" altLang="zh-CN" sz="2400">
                <a:latin typeface="微软雅黑" panose="020B0503020204020204" charset="-122"/>
                <a:ea typeface="微软雅黑" panose="020B0503020204020204" charset="-122"/>
              </a:rPr>
              <a:t>1.</a:t>
            </a:r>
            <a:r>
              <a:rPr lang="zh-CN" altLang="en-US" sz="2400">
                <a:latin typeface="微软雅黑" panose="020B0503020204020204" charset="-122"/>
                <a:ea typeface="微软雅黑" panose="020B0503020204020204" charset="-122"/>
              </a:rPr>
              <a:t>欧姆定律是电学的基本定律之一。利用欧姆定律可以得出导体上电压、电流和电阻之间的关系。</a:t>
            </a:r>
          </a:p>
          <a:p>
            <a:pPr fontAlgn="auto">
              <a:lnSpc>
                <a:spcPct val="150000"/>
              </a:lnSpc>
            </a:pPr>
            <a:r>
              <a:rPr lang="en-US" altLang="zh-CN" sz="2400">
                <a:latin typeface="微软雅黑" panose="020B0503020204020204" charset="-122"/>
                <a:ea typeface="微软雅黑" panose="020B0503020204020204" charset="-122"/>
              </a:rPr>
              <a:t>2.</a:t>
            </a:r>
            <a:r>
              <a:rPr lang="zh-CN" altLang="en-US" sz="2400">
                <a:latin typeface="微软雅黑" panose="020B0503020204020204" charset="-122"/>
                <a:ea typeface="微软雅黑" panose="020B0503020204020204" charset="-122"/>
              </a:rPr>
              <a:t>但实际电路中不会只有一个电阻，电阻之间的连接方式也是多种多样，如何利用欧姆定律分析电路呢？</a:t>
            </a:r>
          </a:p>
          <a:p>
            <a:pPr fontAlgn="auto">
              <a:lnSpc>
                <a:spcPct val="150000"/>
              </a:lnSpc>
            </a:pPr>
            <a:r>
              <a:rPr lang="en-US" altLang="zh-CN" sz="2400">
                <a:latin typeface="微软雅黑" panose="020B0503020204020204" charset="-122"/>
                <a:ea typeface="微软雅黑" panose="020B0503020204020204" charset="-122"/>
              </a:rPr>
              <a:t>3.</a:t>
            </a:r>
            <a:r>
              <a:rPr lang="zh-CN" altLang="en-US" sz="2400">
                <a:latin typeface="微软雅黑" panose="020B0503020204020204" charset="-122"/>
                <a:ea typeface="微软雅黑" panose="020B0503020204020204" charset="-122"/>
              </a:rPr>
              <a:t>串并联电路是用电器基本连接方式，利用欧姆定律分析串并联电路是学好电学知识的基本技能。</a:t>
            </a:r>
          </a:p>
        </p:txBody>
      </p:sp>
    </p:spTree>
    <p:extLst>
      <p:ext uri="{BB962C8B-B14F-4D97-AF65-F5344CB8AC3E}">
        <p14:creationId xmlns:p14="http://schemas.microsoft.com/office/powerpoint/2010/main" val="12827290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checkerboard(across)">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p>
        </p:txBody>
      </p:sp>
      <p:sp>
        <p:nvSpPr>
          <p:cNvPr id="12" name="文本框 11"/>
          <p:cNvSpPr txBox="1"/>
          <p:nvPr>
            <p:custDataLst>
              <p:tags r:id="rId2"/>
            </p:custDataLst>
          </p:nvPr>
        </p:nvSpPr>
        <p:spPr>
          <a:xfrm>
            <a:off x="2203536" y="33632"/>
            <a:ext cx="2287342"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★学习目标</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0244" name="TextBox 1"/>
          <p:cNvSpPr txBox="1">
            <a:spLocks noChangeArrowheads="1"/>
          </p:cNvSpPr>
          <p:nvPr>
            <p:custDataLst>
              <p:tags r:id="rId3"/>
            </p:custDataLst>
          </p:nvPr>
        </p:nvSpPr>
        <p:spPr bwMode="auto">
          <a:xfrm>
            <a:off x="451798" y="1178396"/>
            <a:ext cx="10989954" cy="272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buNone/>
            </a:pPr>
            <a:r>
              <a:rPr lang="zh-CN" altLang="zh-CN" sz="2800" b="1" smtClean="0">
                <a:latin typeface="微软雅黑" panose="020B0503020204020204" charset="-122"/>
                <a:ea typeface="微软雅黑" panose="020B0503020204020204" charset="-122"/>
                <a:cs typeface="微软雅黑" panose="020B0503020204020204" charset="-122"/>
                <a:sym typeface="+mn-ea"/>
              </a:rPr>
              <a:t>1</a:t>
            </a:r>
            <a:r>
              <a:rPr lang="en-US" altLang="zh-CN" sz="2800" b="1" smtClean="0">
                <a:latin typeface="微软雅黑" panose="020B0503020204020204" charset="-122"/>
                <a:ea typeface="微软雅黑" panose="020B0503020204020204" charset="-122"/>
                <a:cs typeface="微软雅黑" panose="020B0503020204020204" charset="-122"/>
                <a:sym typeface="+mn-ea"/>
              </a:rPr>
              <a:t>.</a:t>
            </a:r>
            <a:r>
              <a:rPr lang="zh-CN" altLang="en-US" sz="2800" b="1" smtClean="0">
                <a:latin typeface="微软雅黑" panose="020B0503020204020204" charset="-122"/>
                <a:ea typeface="微软雅黑" panose="020B0503020204020204" charset="-122"/>
                <a:cs typeface="微软雅黑" panose="020B0503020204020204" charset="-122"/>
                <a:sym typeface="+mn-ea"/>
              </a:rPr>
              <a:t>理解电阻串、并联电路的基本规律</a:t>
            </a:r>
            <a:r>
              <a:rPr lang="zh-CN" sz="2800" b="1" smtClean="0">
                <a:latin typeface="微软雅黑" panose="020B0503020204020204" charset="-122"/>
                <a:ea typeface="微软雅黑" panose="020B0503020204020204" charset="-122"/>
                <a:cs typeface="微软雅黑" panose="020B0503020204020204" charset="-122"/>
                <a:sym typeface="+mn-ea"/>
              </a:rPr>
              <a:t>；</a:t>
            </a:r>
            <a:endParaRPr lang="zh-CN" sz="2800" b="1" smtClean="0">
              <a:latin typeface="微软雅黑" panose="020B0503020204020204" charset="-122"/>
              <a:ea typeface="微软雅黑" panose="020B0503020204020204" charset="-122"/>
              <a:cs typeface="微软雅黑" panose="020B0503020204020204" charset="-122"/>
            </a:endParaRPr>
          </a:p>
          <a:p>
            <a:pPr marL="0" indent="0" eaLnBrk="1" hangingPunct="1">
              <a:lnSpc>
                <a:spcPct val="150000"/>
              </a:lnSpc>
              <a:spcBef>
                <a:spcPct val="0"/>
              </a:spcBef>
              <a:buNone/>
            </a:pPr>
            <a:r>
              <a:rPr lang="zh-CN" altLang="zh-CN" sz="2800" b="1" smtClean="0">
                <a:latin typeface="微软雅黑" panose="020B0503020204020204" charset="-122"/>
                <a:ea typeface="微软雅黑" panose="020B0503020204020204" charset="-122"/>
                <a:cs typeface="微软雅黑" panose="020B0503020204020204" charset="-122"/>
                <a:sym typeface="+mn-ea"/>
              </a:rPr>
              <a:t>2</a:t>
            </a:r>
            <a:r>
              <a:rPr lang="en-US" altLang="zh-CN" sz="2800" b="1" smtClean="0">
                <a:latin typeface="微软雅黑" panose="020B0503020204020204" charset="-122"/>
                <a:ea typeface="微软雅黑" panose="020B0503020204020204" charset="-122"/>
                <a:cs typeface="微软雅黑" panose="020B0503020204020204" charset="-122"/>
                <a:sym typeface="+mn-ea"/>
              </a:rPr>
              <a:t>.</a:t>
            </a:r>
            <a:r>
              <a:rPr lang="zh-CN" altLang="en-US" sz="2800" b="1" smtClean="0">
                <a:latin typeface="微软雅黑" panose="020B0503020204020204" charset="-122"/>
                <a:ea typeface="微软雅黑" panose="020B0503020204020204" charset="-122"/>
                <a:cs typeface="微软雅黑" panose="020B0503020204020204" charset="-122"/>
                <a:sym typeface="+mn-ea"/>
              </a:rPr>
              <a:t>会使用欧姆定律分析解决电阻的串并联问题</a:t>
            </a:r>
            <a:r>
              <a:rPr lang="zh-CN" sz="2800" b="1" smtClean="0">
                <a:latin typeface="微软雅黑" panose="020B0503020204020204" charset="-122"/>
                <a:ea typeface="微软雅黑" panose="020B0503020204020204" charset="-122"/>
                <a:cs typeface="微软雅黑" panose="020B0503020204020204" charset="-122"/>
                <a:sym typeface="+mn-ea"/>
              </a:rPr>
              <a:t>；</a:t>
            </a:r>
            <a:endParaRPr lang="zh-CN" sz="2800" b="1" smtClean="0">
              <a:latin typeface="微软雅黑" panose="020B0503020204020204" charset="-122"/>
              <a:ea typeface="微软雅黑" panose="020B0503020204020204" charset="-122"/>
              <a:cs typeface="微软雅黑" panose="020B0503020204020204" charset="-122"/>
            </a:endParaRPr>
          </a:p>
          <a:p>
            <a:pPr marL="0" indent="0" eaLnBrk="1" hangingPunct="1">
              <a:lnSpc>
                <a:spcPct val="150000"/>
              </a:lnSpc>
              <a:spcBef>
                <a:spcPct val="0"/>
              </a:spcBef>
              <a:buNone/>
            </a:pPr>
            <a:r>
              <a:rPr lang="zh-CN" altLang="zh-CN" sz="2800" b="1" smtClean="0">
                <a:latin typeface="微软雅黑" panose="020B0503020204020204" charset="-122"/>
                <a:ea typeface="微软雅黑" panose="020B0503020204020204" charset="-122"/>
                <a:cs typeface="微软雅黑" panose="020B0503020204020204" charset="-122"/>
                <a:sym typeface="+mn-ea"/>
              </a:rPr>
              <a:t>3</a:t>
            </a:r>
            <a:r>
              <a:rPr lang="en-US" altLang="zh-CN" sz="2800" b="1" smtClean="0">
                <a:latin typeface="微软雅黑" panose="020B0503020204020204" charset="-122"/>
                <a:ea typeface="微软雅黑" panose="020B0503020204020204" charset="-122"/>
                <a:cs typeface="微软雅黑" panose="020B0503020204020204" charset="-122"/>
                <a:sym typeface="+mn-ea"/>
              </a:rPr>
              <a:t>.</a:t>
            </a:r>
            <a:r>
              <a:rPr lang="zh-CN" altLang="en-US" sz="2800" b="1" smtClean="0">
                <a:latin typeface="微软雅黑" panose="020B0503020204020204" charset="-122"/>
                <a:ea typeface="微软雅黑" panose="020B0503020204020204" charset="-122"/>
                <a:cs typeface="微软雅黑" panose="020B0503020204020204" charset="-122"/>
                <a:sym typeface="+mn-ea"/>
              </a:rPr>
              <a:t>会分析动态电路；</a:t>
            </a:r>
          </a:p>
          <a:p>
            <a:pPr marL="0" indent="0" eaLnBrk="1" hangingPunct="1">
              <a:lnSpc>
                <a:spcPct val="150000"/>
              </a:lnSpc>
              <a:spcBef>
                <a:spcPct val="0"/>
              </a:spcBef>
              <a:buNone/>
            </a:pPr>
            <a:r>
              <a:rPr lang="en-US" altLang="zh-CN" sz="2800" b="1" smtClean="0">
                <a:latin typeface="微软雅黑" panose="020B0503020204020204" charset="-122"/>
                <a:ea typeface="微软雅黑" panose="020B0503020204020204" charset="-122"/>
                <a:cs typeface="微软雅黑" panose="020B0503020204020204" charset="-122"/>
                <a:sym typeface="+mn-ea"/>
              </a:rPr>
              <a:t>4.</a:t>
            </a:r>
            <a:r>
              <a:rPr lang="zh-CN" altLang="en-US" sz="2800" b="1" smtClean="0">
                <a:latin typeface="微软雅黑" panose="020B0503020204020204" charset="-122"/>
                <a:ea typeface="微软雅黑" panose="020B0503020204020204" charset="-122"/>
                <a:cs typeface="微软雅黑" panose="020B0503020204020204" charset="-122"/>
                <a:sym typeface="+mn-ea"/>
              </a:rPr>
              <a:t>利用欧姆定律解答电路问题。</a:t>
            </a:r>
            <a:endParaRPr kumimoji="0" lang="zh-CN" altLang="zh-CN" sz="2800" b="1" i="0" u="none" strike="noStrike" kern="1200" cap="none" spc="0" normalizeH="0" baseline="0" noProof="0" smtClean="0">
              <a:ln>
                <a:noFill/>
              </a:ln>
              <a:solidFill>
                <a:srgbClr val="33889D"/>
              </a:solidFill>
              <a:effectLst/>
              <a:uLnTx/>
              <a:uFillTx/>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692091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10244">
                                            <p:txEl>
                                              <p:pRg st="0" end="0"/>
                                            </p:txEl>
                                          </p:spTgt>
                                        </p:tgtEl>
                                        <p:attrNameLst>
                                          <p:attrName>style.visibility</p:attrName>
                                        </p:attrNameLst>
                                      </p:cBhvr>
                                      <p:to>
                                        <p:strVal val="visible"/>
                                      </p:to>
                                    </p:set>
                                    <p:animEffect transition="in" filter="checkerboard(across)">
                                      <p:cBhvr>
                                        <p:cTn id="7" dur="1000"/>
                                        <p:tgtEl>
                                          <p:spTgt spid="1024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10244">
                                            <p:txEl>
                                              <p:pRg st="1" end="1"/>
                                            </p:txEl>
                                          </p:spTgt>
                                        </p:tgtEl>
                                        <p:attrNameLst>
                                          <p:attrName>style.visibility</p:attrName>
                                        </p:attrNameLst>
                                      </p:cBhvr>
                                      <p:to>
                                        <p:strVal val="visible"/>
                                      </p:to>
                                    </p:set>
                                    <p:animEffect transition="in" filter="checkerboard(across)">
                                      <p:cBhvr>
                                        <p:cTn id="12" dur="1000"/>
                                        <p:tgtEl>
                                          <p:spTgt spid="1024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0244">
                                            <p:txEl>
                                              <p:pRg st="2" end="2"/>
                                            </p:txEl>
                                          </p:spTgt>
                                        </p:tgtEl>
                                        <p:attrNameLst>
                                          <p:attrName>style.visibility</p:attrName>
                                        </p:attrNameLst>
                                      </p:cBhvr>
                                      <p:to>
                                        <p:strVal val="visible"/>
                                      </p:to>
                                    </p:set>
                                    <p:animEffect transition="in" filter="checkerboard(across)">
                                      <p:cBhvr>
                                        <p:cTn id="17" dur="1000"/>
                                        <p:tgtEl>
                                          <p:spTgt spid="1024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0244">
                                            <p:txEl>
                                              <p:pRg st="3" end="3"/>
                                            </p:txEl>
                                          </p:spTgt>
                                        </p:tgtEl>
                                        <p:attrNameLst>
                                          <p:attrName>style.visibility</p:attrName>
                                        </p:attrNameLst>
                                      </p:cBhvr>
                                      <p:to>
                                        <p:strVal val="visible"/>
                                      </p:to>
                                    </p:set>
                                    <p:animEffect transition="in" filter="checkerboard(across)">
                                      <p:cBhvr>
                                        <p:cTn id="22" dur="1000"/>
                                        <p:tgtEl>
                                          <p:spTgt spid="102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4"/>
            </p:custDataLst>
          </p:nvPr>
        </p:nvSpPr>
        <p:spPr>
          <a:xfrm>
            <a:off x="190297" y="2273359"/>
            <a:ext cx="2321369"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电阻的串联</a:t>
            </a:r>
          </a:p>
        </p:txBody>
      </p:sp>
      <p:grpSp>
        <p:nvGrpSpPr>
          <p:cNvPr id="14340" name="Group 4"/>
          <p:cNvGrpSpPr/>
          <p:nvPr>
            <p:custDataLst>
              <p:tags r:id="rId5"/>
            </p:custDataLst>
          </p:nvPr>
        </p:nvGrpSpPr>
        <p:grpSpPr>
          <a:xfrm>
            <a:off x="7158499" y="1302251"/>
            <a:ext cx="4308457" cy="2032440"/>
            <a:chOff x="0" y="0"/>
            <a:chExt cx="2735" cy="1257"/>
          </a:xfrm>
        </p:grpSpPr>
        <p:cxnSp>
          <p:nvCxnSpPr>
            <p:cNvPr id="14341" name="Line 5"/>
            <p:cNvCxnSpPr/>
            <p:nvPr>
              <p:custDataLst>
                <p:tags r:id="rId16"/>
              </p:custDataLst>
            </p:nvPr>
          </p:nvCxnSpPr>
          <p:spPr>
            <a:xfrm>
              <a:off x="0" y="408"/>
              <a:ext cx="2359" cy="0"/>
            </a:xfrm>
            <a:prstGeom prst="line">
              <a:avLst/>
            </a:prstGeom>
            <a:ln w="28575" cap="flat" cmpd="sng">
              <a:solidFill>
                <a:schemeClr val="tx1"/>
              </a:solidFill>
              <a:prstDash val="solid"/>
              <a:headEnd type="none" w="med" len="med"/>
              <a:tailEnd type="none" w="med" len="med"/>
            </a:ln>
          </p:spPr>
        </p:cxnSp>
        <p:sp>
          <p:nvSpPr>
            <p:cNvPr id="14342" name="Text Box 6"/>
            <p:cNvSpPr/>
            <p:nvPr>
              <p:custDataLst>
                <p:tags r:id="rId17"/>
              </p:custDataLst>
            </p:nvPr>
          </p:nvSpPr>
          <p:spPr>
            <a:xfrm>
              <a:off x="1565" y="0"/>
              <a:ext cx="431"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R</a:t>
              </a:r>
              <a:r>
                <a:rPr lang="en-US" altLang="zh-CN" sz="2800" b="1" baseline="-25000">
                  <a:latin typeface="Times New Roman" panose="02020603050405020304" pitchFamily="18" charset="0"/>
                </a:rPr>
                <a:t>2</a:t>
              </a:r>
            </a:p>
          </p:txBody>
        </p:sp>
        <p:sp>
          <p:nvSpPr>
            <p:cNvPr id="14343" name="Rectangle 7"/>
            <p:cNvSpPr/>
            <p:nvPr>
              <p:custDataLst>
                <p:tags r:id="rId18"/>
              </p:custDataLst>
            </p:nvPr>
          </p:nvSpPr>
          <p:spPr>
            <a:xfrm>
              <a:off x="454" y="363"/>
              <a:ext cx="384" cy="124"/>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lstStyle/>
            <a:p>
              <a:endParaRPr lang="zh-CN" altLang="en-US"/>
            </a:p>
          </p:txBody>
        </p:sp>
        <p:cxnSp>
          <p:nvCxnSpPr>
            <p:cNvPr id="14344" name="Line 8"/>
            <p:cNvCxnSpPr/>
            <p:nvPr>
              <p:custDataLst>
                <p:tags r:id="rId19"/>
              </p:custDataLst>
            </p:nvPr>
          </p:nvCxnSpPr>
          <p:spPr>
            <a:xfrm>
              <a:off x="295" y="408"/>
              <a:ext cx="96" cy="0"/>
            </a:xfrm>
            <a:prstGeom prst="line">
              <a:avLst/>
            </a:prstGeom>
            <a:ln w="28575" cap="flat" cmpd="sng">
              <a:solidFill>
                <a:schemeClr val="tx1"/>
              </a:solidFill>
              <a:prstDash val="solid"/>
              <a:headEnd type="none" w="med" len="med"/>
              <a:tailEnd type="triangle" w="med" len="lg"/>
            </a:ln>
          </p:spPr>
        </p:cxnSp>
        <p:sp>
          <p:nvSpPr>
            <p:cNvPr id="14345" name="Rectangle 9"/>
            <p:cNvSpPr/>
            <p:nvPr>
              <p:custDataLst>
                <p:tags r:id="rId20"/>
              </p:custDataLst>
            </p:nvPr>
          </p:nvSpPr>
          <p:spPr>
            <a:xfrm>
              <a:off x="1520" y="340"/>
              <a:ext cx="384" cy="135"/>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lstStyle/>
            <a:p>
              <a:endParaRPr lang="zh-CN" altLang="en-US"/>
            </a:p>
          </p:txBody>
        </p:sp>
        <p:cxnSp>
          <p:nvCxnSpPr>
            <p:cNvPr id="14346" name="Line 10"/>
            <p:cNvCxnSpPr/>
            <p:nvPr>
              <p:custDataLst>
                <p:tags r:id="rId21"/>
              </p:custDataLst>
            </p:nvPr>
          </p:nvCxnSpPr>
          <p:spPr>
            <a:xfrm>
              <a:off x="1293" y="408"/>
              <a:ext cx="96" cy="0"/>
            </a:xfrm>
            <a:prstGeom prst="line">
              <a:avLst/>
            </a:prstGeom>
            <a:ln w="28575" cap="flat" cmpd="sng">
              <a:solidFill>
                <a:schemeClr val="tx1"/>
              </a:solidFill>
              <a:prstDash val="solid"/>
              <a:headEnd type="none" w="med" len="med"/>
              <a:tailEnd type="triangle" w="med" len="lg"/>
            </a:ln>
          </p:spPr>
        </p:cxnSp>
        <p:cxnSp>
          <p:nvCxnSpPr>
            <p:cNvPr id="14347" name="Line 11"/>
            <p:cNvCxnSpPr/>
            <p:nvPr>
              <p:custDataLst>
                <p:tags r:id="rId22"/>
              </p:custDataLst>
            </p:nvPr>
          </p:nvCxnSpPr>
          <p:spPr>
            <a:xfrm flipH="1">
              <a:off x="1134" y="454"/>
              <a:ext cx="0" cy="453"/>
            </a:xfrm>
            <a:prstGeom prst="line">
              <a:avLst/>
            </a:prstGeom>
            <a:ln w="28575" cap="flat" cmpd="sng">
              <a:solidFill>
                <a:schemeClr val="tx1"/>
              </a:solidFill>
              <a:prstDash val="solid"/>
              <a:headEnd type="none" w="med" len="med"/>
              <a:tailEnd type="none" w="med" len="med"/>
            </a:ln>
          </p:spPr>
        </p:cxnSp>
        <p:cxnSp>
          <p:nvCxnSpPr>
            <p:cNvPr id="14348" name="Line 12"/>
            <p:cNvCxnSpPr/>
            <p:nvPr>
              <p:custDataLst>
                <p:tags r:id="rId23"/>
              </p:custDataLst>
            </p:nvPr>
          </p:nvCxnSpPr>
          <p:spPr>
            <a:xfrm rot="5400000">
              <a:off x="2291" y="839"/>
              <a:ext cx="136" cy="0"/>
            </a:xfrm>
            <a:prstGeom prst="line">
              <a:avLst/>
            </a:prstGeom>
            <a:ln w="28575" cap="flat" cmpd="sng">
              <a:solidFill>
                <a:schemeClr val="tx1"/>
              </a:solidFill>
              <a:prstDash val="solid"/>
              <a:headEnd type="none" w="med" len="med"/>
              <a:tailEnd type="triangle" w="med" len="lg"/>
            </a:ln>
          </p:spPr>
        </p:cxnSp>
        <p:cxnSp>
          <p:nvCxnSpPr>
            <p:cNvPr id="14349" name="Line 13"/>
            <p:cNvCxnSpPr/>
            <p:nvPr>
              <p:custDataLst>
                <p:tags r:id="rId24"/>
              </p:custDataLst>
            </p:nvPr>
          </p:nvCxnSpPr>
          <p:spPr>
            <a:xfrm flipH="1">
              <a:off x="0" y="412"/>
              <a:ext cx="0" cy="768"/>
            </a:xfrm>
            <a:prstGeom prst="line">
              <a:avLst/>
            </a:prstGeom>
            <a:ln w="28575" cap="flat" cmpd="sng">
              <a:solidFill>
                <a:schemeClr val="tx1"/>
              </a:solidFill>
              <a:prstDash val="solid"/>
              <a:headEnd type="none" w="med" len="med"/>
              <a:tailEnd type="none" w="med" len="med"/>
            </a:ln>
          </p:spPr>
        </p:cxnSp>
        <p:cxnSp>
          <p:nvCxnSpPr>
            <p:cNvPr id="14350" name="Line 14"/>
            <p:cNvCxnSpPr/>
            <p:nvPr>
              <p:custDataLst>
                <p:tags r:id="rId25"/>
              </p:custDataLst>
            </p:nvPr>
          </p:nvCxnSpPr>
          <p:spPr>
            <a:xfrm flipH="1">
              <a:off x="2359" y="408"/>
              <a:ext cx="0" cy="768"/>
            </a:xfrm>
            <a:prstGeom prst="line">
              <a:avLst/>
            </a:prstGeom>
            <a:ln w="28575" cap="flat" cmpd="sng">
              <a:solidFill>
                <a:schemeClr val="tx1"/>
              </a:solidFill>
              <a:prstDash val="solid"/>
              <a:headEnd type="none" w="med" len="med"/>
              <a:tailEnd type="none" w="med" len="med"/>
            </a:ln>
          </p:spPr>
        </p:cxnSp>
        <p:cxnSp>
          <p:nvCxnSpPr>
            <p:cNvPr id="14351" name="Line 15"/>
            <p:cNvCxnSpPr/>
            <p:nvPr>
              <p:custDataLst>
                <p:tags r:id="rId26"/>
              </p:custDataLst>
            </p:nvPr>
          </p:nvCxnSpPr>
          <p:spPr>
            <a:xfrm>
              <a:off x="1497" y="1112"/>
              <a:ext cx="835" cy="0"/>
            </a:xfrm>
            <a:prstGeom prst="line">
              <a:avLst/>
            </a:prstGeom>
            <a:ln w="28575" cap="flat" cmpd="sng">
              <a:solidFill>
                <a:schemeClr val="tx1"/>
              </a:solidFill>
              <a:prstDash val="solid"/>
              <a:headEnd type="none" w="med" len="med"/>
              <a:tailEnd type="triangle" w="med" len="lg"/>
            </a:ln>
          </p:spPr>
        </p:cxnSp>
        <p:cxnSp>
          <p:nvCxnSpPr>
            <p:cNvPr id="14352" name="Line 16"/>
            <p:cNvCxnSpPr/>
            <p:nvPr>
              <p:custDataLst>
                <p:tags r:id="rId27"/>
              </p:custDataLst>
            </p:nvPr>
          </p:nvCxnSpPr>
          <p:spPr>
            <a:xfrm flipH="1">
              <a:off x="46" y="1112"/>
              <a:ext cx="771" cy="0"/>
            </a:xfrm>
            <a:prstGeom prst="line">
              <a:avLst/>
            </a:prstGeom>
            <a:ln w="28575" cap="flat" cmpd="sng">
              <a:solidFill>
                <a:schemeClr val="tx1"/>
              </a:solidFill>
              <a:prstDash val="solid"/>
              <a:headEnd type="none" w="med" len="med"/>
              <a:tailEnd type="triangle" w="med" len="lg"/>
            </a:ln>
          </p:spPr>
        </p:cxnSp>
        <p:sp>
          <p:nvSpPr>
            <p:cNvPr id="14353" name="Text Box 17"/>
            <p:cNvSpPr/>
            <p:nvPr>
              <p:custDataLst>
                <p:tags r:id="rId28"/>
              </p:custDataLst>
            </p:nvPr>
          </p:nvSpPr>
          <p:spPr>
            <a:xfrm>
              <a:off x="931" y="930"/>
              <a:ext cx="317" cy="327"/>
            </a:xfrm>
            <a:prstGeom prst="rect">
              <a:avLst/>
            </a:prstGeom>
            <a:noFill/>
            <a:ln w="9525">
              <a:noFill/>
            </a:ln>
          </p:spPr>
          <p:txBody>
            <a:bodyPr/>
            <a:lstStyle/>
            <a:p>
              <a:pPr>
                <a:spcBef>
                  <a:spcPct val="50000"/>
                </a:spcBef>
              </a:pPr>
              <a:r>
                <a:rPr lang="en-US" altLang="zh-CN" sz="2800" b="1" i="1">
                  <a:solidFill>
                    <a:srgbClr val="CC0000"/>
                  </a:solidFill>
                  <a:latin typeface="Times New Roman" panose="02020603050405020304" pitchFamily="18" charset="0"/>
                </a:rPr>
                <a:t>U</a:t>
              </a:r>
            </a:p>
          </p:txBody>
        </p:sp>
        <p:sp>
          <p:nvSpPr>
            <p:cNvPr id="14354" name="Text Box 18"/>
            <p:cNvSpPr/>
            <p:nvPr>
              <p:custDataLst>
                <p:tags r:id="rId29"/>
              </p:custDataLst>
            </p:nvPr>
          </p:nvSpPr>
          <p:spPr>
            <a:xfrm>
              <a:off x="2427" y="567"/>
              <a:ext cx="308"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I</a:t>
              </a:r>
            </a:p>
          </p:txBody>
        </p:sp>
        <p:sp>
          <p:nvSpPr>
            <p:cNvPr id="14355" name="Text Box 19"/>
            <p:cNvSpPr/>
            <p:nvPr>
              <p:custDataLst>
                <p:tags r:id="rId30"/>
              </p:custDataLst>
            </p:nvPr>
          </p:nvSpPr>
          <p:spPr>
            <a:xfrm>
              <a:off x="522" y="23"/>
              <a:ext cx="362"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R</a:t>
              </a:r>
              <a:r>
                <a:rPr lang="en-US" altLang="zh-CN" sz="2800" b="1" baseline="-25000">
                  <a:latin typeface="Times New Roman" panose="02020603050405020304" pitchFamily="18" charset="0"/>
                </a:rPr>
                <a:t>1</a:t>
              </a:r>
            </a:p>
          </p:txBody>
        </p:sp>
        <p:cxnSp>
          <p:nvCxnSpPr>
            <p:cNvPr id="14356" name="Line 20"/>
            <p:cNvCxnSpPr/>
            <p:nvPr>
              <p:custDataLst>
                <p:tags r:id="rId31"/>
              </p:custDataLst>
            </p:nvPr>
          </p:nvCxnSpPr>
          <p:spPr>
            <a:xfrm flipH="1">
              <a:off x="22" y="681"/>
              <a:ext cx="363" cy="0"/>
            </a:xfrm>
            <a:prstGeom prst="line">
              <a:avLst/>
            </a:prstGeom>
            <a:ln w="28575" cap="flat" cmpd="sng">
              <a:solidFill>
                <a:schemeClr val="tx1"/>
              </a:solidFill>
              <a:prstDash val="solid"/>
              <a:headEnd type="none" w="med" len="med"/>
              <a:tailEnd type="triangle" w="med" len="lg"/>
            </a:ln>
          </p:spPr>
        </p:cxnSp>
        <p:cxnSp>
          <p:nvCxnSpPr>
            <p:cNvPr id="14357" name="Line 21"/>
            <p:cNvCxnSpPr/>
            <p:nvPr>
              <p:custDataLst>
                <p:tags r:id="rId32"/>
              </p:custDataLst>
            </p:nvPr>
          </p:nvCxnSpPr>
          <p:spPr>
            <a:xfrm>
              <a:off x="702" y="658"/>
              <a:ext cx="386" cy="0"/>
            </a:xfrm>
            <a:prstGeom prst="line">
              <a:avLst/>
            </a:prstGeom>
            <a:ln w="28575" cap="flat" cmpd="sng">
              <a:solidFill>
                <a:schemeClr val="tx1"/>
              </a:solidFill>
              <a:prstDash val="solid"/>
              <a:headEnd type="none" w="med" len="med"/>
              <a:tailEnd type="triangle" w="med" len="lg"/>
            </a:ln>
          </p:spPr>
        </p:cxnSp>
        <p:sp>
          <p:nvSpPr>
            <p:cNvPr id="14358" name="Text Box 22"/>
            <p:cNvSpPr/>
            <p:nvPr>
              <p:custDataLst>
                <p:tags r:id="rId33"/>
              </p:custDataLst>
            </p:nvPr>
          </p:nvSpPr>
          <p:spPr>
            <a:xfrm>
              <a:off x="386" y="499"/>
              <a:ext cx="408" cy="327"/>
            </a:xfrm>
            <a:prstGeom prst="rect">
              <a:avLst/>
            </a:prstGeom>
            <a:noFill/>
            <a:ln w="9525">
              <a:noFill/>
            </a:ln>
          </p:spPr>
          <p:txBody>
            <a:bodyPr/>
            <a:lstStyle/>
            <a:p>
              <a:pPr>
                <a:spcBef>
                  <a:spcPct val="50000"/>
                </a:spcBef>
              </a:pPr>
              <a:r>
                <a:rPr lang="en-US" altLang="zh-CN" sz="2800" b="1" i="1">
                  <a:solidFill>
                    <a:srgbClr val="CC0000"/>
                  </a:solidFill>
                  <a:latin typeface="Times New Roman" panose="02020603050405020304" pitchFamily="18" charset="0"/>
                </a:rPr>
                <a:t>U</a:t>
              </a:r>
              <a:r>
                <a:rPr lang="en-US" altLang="zh-CN" sz="2800" b="1" baseline="-25000">
                  <a:solidFill>
                    <a:srgbClr val="CC0000"/>
                  </a:solidFill>
                  <a:latin typeface="Times New Roman" panose="02020603050405020304" pitchFamily="18" charset="0"/>
                </a:rPr>
                <a:t>1</a:t>
              </a:r>
            </a:p>
          </p:txBody>
        </p:sp>
        <p:cxnSp>
          <p:nvCxnSpPr>
            <p:cNvPr id="14359" name="Line 23"/>
            <p:cNvCxnSpPr/>
            <p:nvPr>
              <p:custDataLst>
                <p:tags r:id="rId34"/>
              </p:custDataLst>
            </p:nvPr>
          </p:nvCxnSpPr>
          <p:spPr>
            <a:xfrm flipH="1">
              <a:off x="1156" y="658"/>
              <a:ext cx="386" cy="0"/>
            </a:xfrm>
            <a:prstGeom prst="line">
              <a:avLst/>
            </a:prstGeom>
            <a:ln w="28575" cap="flat" cmpd="sng">
              <a:solidFill>
                <a:schemeClr val="tx1"/>
              </a:solidFill>
              <a:prstDash val="solid"/>
              <a:headEnd type="none" w="med" len="med"/>
              <a:tailEnd type="triangle" w="med" len="lg"/>
            </a:ln>
          </p:spPr>
        </p:cxnSp>
        <p:cxnSp>
          <p:nvCxnSpPr>
            <p:cNvPr id="14360" name="Line 24"/>
            <p:cNvCxnSpPr/>
            <p:nvPr>
              <p:custDataLst>
                <p:tags r:id="rId35"/>
              </p:custDataLst>
            </p:nvPr>
          </p:nvCxnSpPr>
          <p:spPr>
            <a:xfrm>
              <a:off x="1951" y="658"/>
              <a:ext cx="386" cy="1"/>
            </a:xfrm>
            <a:prstGeom prst="line">
              <a:avLst/>
            </a:prstGeom>
            <a:ln w="28575" cap="flat" cmpd="sng">
              <a:solidFill>
                <a:schemeClr val="tx1"/>
              </a:solidFill>
              <a:prstDash val="solid"/>
              <a:headEnd type="none" w="med" len="med"/>
              <a:tailEnd type="triangle" w="med" len="lg"/>
            </a:ln>
          </p:spPr>
        </p:cxnSp>
        <p:sp>
          <p:nvSpPr>
            <p:cNvPr id="14361" name="Text Box 25"/>
            <p:cNvSpPr/>
            <p:nvPr>
              <p:custDataLst>
                <p:tags r:id="rId36"/>
              </p:custDataLst>
            </p:nvPr>
          </p:nvSpPr>
          <p:spPr>
            <a:xfrm>
              <a:off x="1520" y="477"/>
              <a:ext cx="408" cy="327"/>
            </a:xfrm>
            <a:prstGeom prst="rect">
              <a:avLst/>
            </a:prstGeom>
            <a:noFill/>
            <a:ln w="9525">
              <a:noFill/>
            </a:ln>
          </p:spPr>
          <p:txBody>
            <a:bodyPr/>
            <a:lstStyle/>
            <a:p>
              <a:pPr>
                <a:spcBef>
                  <a:spcPct val="50000"/>
                </a:spcBef>
              </a:pPr>
              <a:r>
                <a:rPr lang="en-US" altLang="zh-CN" sz="2800" b="1" i="1">
                  <a:solidFill>
                    <a:srgbClr val="CC0000"/>
                  </a:solidFill>
                  <a:latin typeface="Times New Roman" panose="02020603050405020304" pitchFamily="18" charset="0"/>
                </a:rPr>
                <a:t>U</a:t>
              </a:r>
              <a:r>
                <a:rPr lang="en-US" altLang="zh-CN" sz="2800" b="1" baseline="-25000">
                  <a:solidFill>
                    <a:srgbClr val="CC0000"/>
                  </a:solidFill>
                  <a:latin typeface="Times New Roman" panose="02020603050405020304" pitchFamily="18" charset="0"/>
                </a:rPr>
                <a:t>2</a:t>
              </a:r>
            </a:p>
          </p:txBody>
        </p:sp>
        <p:sp>
          <p:nvSpPr>
            <p:cNvPr id="14362" name="Text Box 26"/>
            <p:cNvSpPr/>
            <p:nvPr>
              <p:custDataLst>
                <p:tags r:id="rId37"/>
              </p:custDataLst>
            </p:nvPr>
          </p:nvSpPr>
          <p:spPr>
            <a:xfrm>
              <a:off x="1180" y="68"/>
              <a:ext cx="318"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I</a:t>
              </a:r>
              <a:r>
                <a:rPr lang="en-US" altLang="zh-CN" sz="2800" b="1" baseline="-25000">
                  <a:latin typeface="Times New Roman" panose="02020603050405020304" pitchFamily="18" charset="0"/>
                </a:rPr>
                <a:t>2</a:t>
              </a:r>
            </a:p>
          </p:txBody>
        </p:sp>
        <p:sp>
          <p:nvSpPr>
            <p:cNvPr id="14363" name="Text Box 27"/>
            <p:cNvSpPr/>
            <p:nvPr>
              <p:custDataLst>
                <p:tags r:id="rId38"/>
              </p:custDataLst>
            </p:nvPr>
          </p:nvSpPr>
          <p:spPr>
            <a:xfrm>
              <a:off x="68" y="68"/>
              <a:ext cx="386"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I</a:t>
              </a:r>
              <a:r>
                <a:rPr lang="en-US" altLang="zh-CN" sz="2800" b="1" baseline="-25000">
                  <a:latin typeface="Times New Roman" panose="02020603050405020304" pitchFamily="18" charset="0"/>
                </a:rPr>
                <a:t>1</a:t>
              </a:r>
            </a:p>
          </p:txBody>
        </p:sp>
      </p:grpSp>
      <p:sp>
        <p:nvSpPr>
          <p:cNvPr id="9" name="燕尾形箭头 8"/>
          <p:cNvSpPr/>
          <p:nvPr>
            <p:custDataLst>
              <p:tags r:id="rId6"/>
            </p:custDataLst>
          </p:nvPr>
        </p:nvSpPr>
        <p:spPr>
          <a:xfrm>
            <a:off x="351608" y="3334691"/>
            <a:ext cx="1998746" cy="890588"/>
          </a:xfrm>
          <a:prstGeom prst="notchedRightArrow">
            <a:avLst/>
          </a:prstGeom>
          <a:gradFill>
            <a:gsLst>
              <a:gs pos="34000">
                <a:srgbClr val="FE4444"/>
              </a:gs>
              <a:gs pos="94000">
                <a:srgbClr val="832B2B"/>
              </a:gs>
            </a:gsLst>
            <a:lin ang="5400000" scaled="0"/>
          </a:gradFill>
          <a:ln w="28575" cmpd="dbl">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电流关系</a:t>
            </a:r>
          </a:p>
        </p:txBody>
      </p:sp>
      <p:sp>
        <p:nvSpPr>
          <p:cNvPr id="10" name="文本框 9"/>
          <p:cNvSpPr txBox="1"/>
          <p:nvPr>
            <p:custDataLst>
              <p:tags r:id="rId7"/>
            </p:custDataLst>
          </p:nvPr>
        </p:nvSpPr>
        <p:spPr>
          <a:xfrm>
            <a:off x="2511666" y="3451754"/>
            <a:ext cx="3914316" cy="657107"/>
          </a:xfrm>
          <a:prstGeom prst="rect">
            <a:avLst/>
          </a:prstGeom>
          <a:noFill/>
        </p:spPr>
        <p:txBody>
          <a:bodyPr wrap="square" rtlCol="0">
            <a:spAutoFit/>
          </a:bodyPr>
          <a:lstStyle/>
          <a:p>
            <a:pPr fontAlgn="auto">
              <a:lnSpc>
                <a:spcPct val="150000"/>
              </a:lnSpc>
            </a:pPr>
            <a:r>
              <a:rPr lang="zh-CN" altLang="en-US" sz="2400">
                <a:solidFill>
                  <a:srgbClr val="281AE2"/>
                </a:solidFill>
                <a:latin typeface="微软雅黑" panose="020B0503020204020204" charset="-122"/>
                <a:ea typeface="微软雅黑" panose="020B0503020204020204" charset="-122"/>
              </a:rPr>
              <a:t>通过各电阻的电流都相同。</a:t>
            </a:r>
          </a:p>
        </p:txBody>
      </p:sp>
      <p:sp>
        <p:nvSpPr>
          <p:cNvPr id="15" name="文本框 14"/>
          <p:cNvSpPr txBox="1"/>
          <p:nvPr>
            <p:custDataLst>
              <p:tags r:id="rId8"/>
            </p:custDataLst>
          </p:nvPr>
        </p:nvSpPr>
        <p:spPr>
          <a:xfrm>
            <a:off x="6290506" y="3489266"/>
            <a:ext cx="2727167" cy="581437"/>
          </a:xfrm>
          <a:prstGeom prst="rect">
            <a:avLst/>
          </a:prstGeom>
          <a:noFill/>
        </p:spPr>
        <p:txBody>
          <a:bodyPr wrap="square" rtlCol="0">
            <a:spAutoFit/>
          </a:bodyPr>
          <a:lstStyle/>
          <a:p>
            <a:pPr>
              <a:lnSpc>
                <a:spcPct val="130000"/>
              </a:lnSpc>
            </a:pPr>
            <a:r>
              <a:rPr lang="zh-CN" altLang="en-US" sz="2400" b="1">
                <a:solidFill>
                  <a:srgbClr val="FF0000"/>
                </a:solidFill>
                <a:latin typeface="Times New Roman" panose="02020603050405020304" pitchFamily="18" charset="0"/>
                <a:sym typeface="+mn-ea"/>
              </a:rPr>
              <a:t> </a:t>
            </a:r>
            <a:r>
              <a:rPr lang="en-US" altLang="zh-CN" sz="2400" b="1">
                <a:solidFill>
                  <a:srgbClr val="FF0000"/>
                </a:solidFill>
                <a:latin typeface="Times New Roman" panose="02020603050405020304" pitchFamily="18" charset="0"/>
                <a:sym typeface="+mn-ea"/>
              </a:rPr>
              <a:t>I=I</a:t>
            </a:r>
            <a:r>
              <a:rPr lang="en-US" altLang="zh-CN" sz="2400" b="1" baseline="-25000">
                <a:solidFill>
                  <a:srgbClr val="FF0000"/>
                </a:solidFill>
                <a:latin typeface="Times New Roman" panose="02020603050405020304" pitchFamily="18" charset="0"/>
                <a:sym typeface="+mn-ea"/>
              </a:rPr>
              <a:t>1</a:t>
            </a:r>
            <a:r>
              <a:rPr lang="en-US" altLang="zh-CN" sz="2400" b="1">
                <a:solidFill>
                  <a:srgbClr val="FF0000"/>
                </a:solidFill>
                <a:latin typeface="Times New Roman" panose="02020603050405020304" pitchFamily="18" charset="0"/>
                <a:sym typeface="+mn-ea"/>
              </a:rPr>
              <a:t>=I</a:t>
            </a:r>
            <a:r>
              <a:rPr lang="en-US" altLang="zh-CN" sz="2400" b="1" baseline="-25000">
                <a:solidFill>
                  <a:srgbClr val="FF0000"/>
                </a:solidFill>
                <a:latin typeface="Times New Roman" panose="02020603050405020304" pitchFamily="18" charset="0"/>
                <a:sym typeface="+mn-ea"/>
              </a:rPr>
              <a:t>2</a:t>
            </a:r>
            <a:r>
              <a:rPr lang="en-US" altLang="zh-CN" sz="2400" b="1">
                <a:solidFill>
                  <a:srgbClr val="FF0000"/>
                </a:solidFill>
                <a:latin typeface="Times New Roman" panose="02020603050405020304" pitchFamily="18" charset="0"/>
                <a:sym typeface="+mn-ea"/>
              </a:rPr>
              <a:t>=</a:t>
            </a:r>
            <a:r>
              <a:rPr lang="en-US" altLang="zh-CN" sz="2400" b="1">
                <a:solidFill>
                  <a:srgbClr val="FF0000"/>
                </a:solidFill>
                <a:latin typeface="宋体-18030" pitchFamily="1" charset="-122"/>
                <a:ea typeface="宋体-18030" pitchFamily="1" charset="-122"/>
                <a:sym typeface="+mn-ea"/>
              </a:rPr>
              <a:t>…</a:t>
            </a:r>
            <a:r>
              <a:rPr lang="en-US" altLang="zh-CN" sz="2400" b="1">
                <a:solidFill>
                  <a:srgbClr val="FF0000"/>
                </a:solidFill>
                <a:latin typeface="Times New Roman" panose="02020603050405020304" pitchFamily="18" charset="0"/>
                <a:sym typeface="+mn-ea"/>
              </a:rPr>
              <a:t>=I</a:t>
            </a:r>
            <a:r>
              <a:rPr lang="en-US" altLang="zh-CN" sz="2400" b="1" baseline="-25000">
                <a:solidFill>
                  <a:srgbClr val="FF0000"/>
                </a:solidFill>
                <a:latin typeface="Times New Roman" panose="02020603050405020304" pitchFamily="18" charset="0"/>
                <a:sym typeface="+mn-ea"/>
              </a:rPr>
              <a:t>n</a:t>
            </a:r>
            <a:endParaRPr lang="en-US" altLang="zh-CN" sz="2400" b="1" baseline="-25000">
              <a:solidFill>
                <a:srgbClr val="FF0000"/>
              </a:solidFill>
              <a:latin typeface="Times New Roman" panose="02020603050405020304" pitchFamily="18" charset="0"/>
              <a:ea typeface="微软雅黑" panose="020B0503020204020204" charset="-122"/>
              <a:sym typeface="+mn-ea"/>
            </a:endParaRPr>
          </a:p>
        </p:txBody>
      </p:sp>
      <p:sp>
        <p:nvSpPr>
          <p:cNvPr id="16" name="燕尾形箭头 15"/>
          <p:cNvSpPr/>
          <p:nvPr>
            <p:custDataLst>
              <p:tags r:id="rId9"/>
            </p:custDataLst>
          </p:nvPr>
        </p:nvSpPr>
        <p:spPr>
          <a:xfrm>
            <a:off x="351608" y="4374033"/>
            <a:ext cx="1998746" cy="890588"/>
          </a:xfrm>
          <a:prstGeom prst="notchedRightArrow">
            <a:avLst/>
          </a:prstGeom>
          <a:gradFill>
            <a:gsLst>
              <a:gs pos="34000">
                <a:srgbClr val="FE4444"/>
              </a:gs>
              <a:gs pos="94000">
                <a:srgbClr val="832B2B"/>
              </a:gs>
            </a:gsLst>
            <a:lin ang="5400000" scaled="0"/>
          </a:gradFill>
          <a:ln w="28575" cmpd="dbl">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电压关系</a:t>
            </a:r>
          </a:p>
        </p:txBody>
      </p:sp>
      <p:sp>
        <p:nvSpPr>
          <p:cNvPr id="17" name="文本框 16"/>
          <p:cNvSpPr txBox="1"/>
          <p:nvPr>
            <p:custDataLst>
              <p:tags r:id="rId10"/>
            </p:custDataLst>
          </p:nvPr>
        </p:nvSpPr>
        <p:spPr>
          <a:xfrm>
            <a:off x="2511666" y="4490450"/>
            <a:ext cx="6506007" cy="657107"/>
          </a:xfrm>
          <a:prstGeom prst="rect">
            <a:avLst/>
          </a:prstGeom>
          <a:noFill/>
        </p:spPr>
        <p:txBody>
          <a:bodyPr wrap="square" rtlCol="0">
            <a:spAutoFit/>
          </a:bodyPr>
          <a:lstStyle/>
          <a:p>
            <a:pPr fontAlgn="auto">
              <a:lnSpc>
                <a:spcPct val="150000"/>
              </a:lnSpc>
            </a:pPr>
            <a:r>
              <a:rPr lang="zh-CN" altLang="en-US" sz="2400">
                <a:solidFill>
                  <a:srgbClr val="281AE2"/>
                </a:solidFill>
                <a:latin typeface="微软雅黑" panose="020B0503020204020204" charset="-122"/>
                <a:ea typeface="微软雅黑" panose="020B0503020204020204" charset="-122"/>
              </a:rPr>
              <a:t>串联电路的总电压，等于各电阻两端电压之和。</a:t>
            </a:r>
          </a:p>
        </p:txBody>
      </p:sp>
      <p:sp>
        <p:nvSpPr>
          <p:cNvPr id="18" name="文本框 17"/>
          <p:cNvSpPr txBox="1"/>
          <p:nvPr>
            <p:custDataLst>
              <p:tags r:id="rId11"/>
            </p:custDataLst>
          </p:nvPr>
        </p:nvSpPr>
        <p:spPr>
          <a:xfrm>
            <a:off x="8872745" y="4566121"/>
            <a:ext cx="3049789" cy="581437"/>
          </a:xfrm>
          <a:prstGeom prst="rect">
            <a:avLst/>
          </a:prstGeom>
          <a:noFill/>
        </p:spPr>
        <p:txBody>
          <a:bodyPr wrap="square" rtlCol="0">
            <a:spAutoFit/>
          </a:bodyPr>
          <a:lstStyle/>
          <a:p>
            <a:pPr>
              <a:lnSpc>
                <a:spcPct val="130000"/>
              </a:lnSpc>
            </a:pPr>
            <a:r>
              <a:rPr lang="zh-CN" altLang="en-US" sz="2400" b="1">
                <a:solidFill>
                  <a:srgbClr val="FF0000"/>
                </a:solidFill>
                <a:latin typeface="微软雅黑" panose="020B0503020204020204" charset="-122"/>
                <a:ea typeface="微软雅黑" panose="020B0503020204020204" charset="-122"/>
                <a:sym typeface="+mn-ea"/>
              </a:rPr>
              <a:t> </a:t>
            </a:r>
            <a:r>
              <a:rPr lang="en-US" altLang="zh-CN" sz="2400" b="1">
                <a:solidFill>
                  <a:srgbClr val="FF0000"/>
                </a:solidFill>
                <a:latin typeface="微软雅黑" panose="020B0503020204020204" charset="-122"/>
                <a:ea typeface="微软雅黑" panose="020B0503020204020204" charset="-122"/>
                <a:sym typeface="+mn-ea"/>
              </a:rPr>
              <a:t>U=U</a:t>
            </a:r>
            <a:r>
              <a:rPr lang="en-US" altLang="zh-CN" sz="2400" b="1" baseline="-25000">
                <a:solidFill>
                  <a:srgbClr val="FF0000"/>
                </a:solidFill>
                <a:latin typeface="微软雅黑" panose="020B0503020204020204" charset="-122"/>
                <a:ea typeface="微软雅黑" panose="020B0503020204020204" charset="-122"/>
                <a:sym typeface="+mn-ea"/>
              </a:rPr>
              <a:t>1</a:t>
            </a:r>
            <a:r>
              <a:rPr lang="en-US" altLang="zh-CN" sz="2400" b="1">
                <a:solidFill>
                  <a:srgbClr val="FF0000"/>
                </a:solidFill>
                <a:latin typeface="微软雅黑" panose="020B0503020204020204" charset="-122"/>
                <a:ea typeface="微软雅黑" panose="020B0503020204020204" charset="-122"/>
                <a:sym typeface="+mn-ea"/>
              </a:rPr>
              <a:t>+U</a:t>
            </a:r>
            <a:r>
              <a:rPr lang="en-US" altLang="zh-CN" sz="2400" b="1" baseline="-25000">
                <a:solidFill>
                  <a:srgbClr val="FF0000"/>
                </a:solidFill>
                <a:latin typeface="微软雅黑" panose="020B0503020204020204" charset="-122"/>
                <a:ea typeface="微软雅黑" panose="020B0503020204020204" charset="-122"/>
                <a:sym typeface="+mn-ea"/>
              </a:rPr>
              <a:t>2</a:t>
            </a:r>
            <a:r>
              <a:rPr lang="en-US" altLang="zh-CN" sz="2400" b="1">
                <a:solidFill>
                  <a:srgbClr val="FF0000"/>
                </a:solidFill>
                <a:latin typeface="微软雅黑" panose="020B0503020204020204" charset="-122"/>
                <a:ea typeface="微软雅黑" panose="020B0503020204020204" charset="-122"/>
                <a:sym typeface="+mn-ea"/>
              </a:rPr>
              <a:t>+…+U</a:t>
            </a:r>
            <a:r>
              <a:rPr lang="en-US" altLang="zh-CN" sz="2400" b="1" baseline="-25000">
                <a:solidFill>
                  <a:srgbClr val="FF0000"/>
                </a:solidFill>
                <a:latin typeface="微软雅黑" panose="020B0503020204020204" charset="-122"/>
                <a:ea typeface="微软雅黑" panose="020B0503020204020204" charset="-122"/>
                <a:sym typeface="+mn-ea"/>
              </a:rPr>
              <a:t>n</a:t>
            </a:r>
          </a:p>
        </p:txBody>
      </p:sp>
      <p:sp>
        <p:nvSpPr>
          <p:cNvPr id="19" name="文本框 18"/>
          <p:cNvSpPr txBox="1"/>
          <p:nvPr>
            <p:custDataLst>
              <p:tags r:id="rId12"/>
            </p:custDataLst>
          </p:nvPr>
        </p:nvSpPr>
        <p:spPr>
          <a:xfrm>
            <a:off x="2511666" y="5404321"/>
            <a:ext cx="5753642" cy="581437"/>
          </a:xfrm>
          <a:prstGeom prst="rect">
            <a:avLst/>
          </a:prstGeom>
          <a:noFill/>
        </p:spPr>
        <p:txBody>
          <a:bodyPr wrap="square" rtlCol="0">
            <a:spAutoFit/>
          </a:bodyPr>
          <a:lstStyle/>
          <a:p>
            <a:pPr>
              <a:lnSpc>
                <a:spcPct val="130000"/>
              </a:lnSpc>
            </a:pPr>
            <a:r>
              <a:rPr lang="zh-CN" altLang="en-US" sz="2400" b="1">
                <a:solidFill>
                  <a:srgbClr val="FF0000"/>
                </a:solidFill>
                <a:latin typeface="微软雅黑" panose="020B0503020204020204" charset="-122"/>
                <a:ea typeface="微软雅黑" panose="020B0503020204020204" charset="-122"/>
                <a:sym typeface="+mn-ea"/>
              </a:rPr>
              <a:t> </a:t>
            </a:r>
            <a:r>
              <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mn-ea"/>
              </a:rPr>
              <a:t>U=U</a:t>
            </a:r>
            <a:r>
              <a:rPr lang="en-US" altLang="zh-CN" sz="2400" b="1" baseline="-250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mn-ea"/>
              </a:rPr>
              <a:t>+U</a:t>
            </a:r>
            <a:r>
              <a:rPr lang="en-US" altLang="zh-CN" sz="2400" b="1"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en-US" altLang="zh-CN" sz="2400" b="1">
                <a:solidFill>
                  <a:srgbClr val="FF0000"/>
                </a:solidFill>
                <a:uFillTx/>
                <a:latin typeface="微软雅黑" panose="020B0503020204020204" charset="-122"/>
                <a:ea typeface="微软雅黑" panose="020B0503020204020204" charset="-122"/>
                <a:cs typeface="微软雅黑" panose="020B0503020204020204" charset="-122"/>
                <a:sym typeface="+mn-ea"/>
              </a:rPr>
              <a:t>=I×R</a:t>
            </a:r>
            <a:r>
              <a:rPr lang="en-US" altLang="zh-CN" sz="2400" b="1" baseline="-250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altLang="zh-CN" sz="2400" b="1">
                <a:solidFill>
                  <a:srgbClr val="FF0000"/>
                </a:solidFill>
                <a:uFillTx/>
                <a:latin typeface="微软雅黑" panose="020B0503020204020204" charset="-122"/>
                <a:ea typeface="微软雅黑" panose="020B0503020204020204" charset="-122"/>
                <a:cs typeface="微软雅黑" panose="020B0503020204020204" charset="-122"/>
                <a:sym typeface="+mn-ea"/>
              </a:rPr>
              <a:t>+I×R</a:t>
            </a:r>
            <a:r>
              <a:rPr lang="en-US" altLang="zh-CN" sz="2400" b="1"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en-US" altLang="zh-CN" sz="2400" b="1">
                <a:solidFill>
                  <a:srgbClr val="FF0000"/>
                </a:solidFill>
                <a:uFillTx/>
                <a:latin typeface="微软雅黑" panose="020B0503020204020204" charset="-122"/>
                <a:ea typeface="微软雅黑" panose="020B0503020204020204" charset="-122"/>
                <a:cs typeface="微软雅黑" panose="020B0503020204020204" charset="-122"/>
                <a:sym typeface="+mn-ea"/>
              </a:rPr>
              <a:t>=I(R</a:t>
            </a:r>
            <a:r>
              <a:rPr lang="en-US" altLang="zh-CN" sz="2400" b="1" baseline="-250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altLang="zh-CN" sz="2400" b="1">
                <a:solidFill>
                  <a:srgbClr val="FF0000"/>
                </a:solidFill>
                <a:uFillTx/>
                <a:latin typeface="微软雅黑" panose="020B0503020204020204" charset="-122"/>
                <a:ea typeface="微软雅黑" panose="020B0503020204020204" charset="-122"/>
                <a:cs typeface="微软雅黑" panose="020B0503020204020204" charset="-122"/>
                <a:sym typeface="+mn-ea"/>
              </a:rPr>
              <a:t>+R</a:t>
            </a:r>
            <a:r>
              <a:rPr lang="en-US" altLang="zh-CN" sz="2400" b="1"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en-US" altLang="zh-CN" sz="2400" b="1">
                <a:solidFill>
                  <a:srgbClr val="FF0000"/>
                </a:solidFill>
                <a:uFillTx/>
                <a:latin typeface="微软雅黑" panose="020B0503020204020204" charset="-122"/>
                <a:ea typeface="微软雅黑" panose="020B0503020204020204" charset="-122"/>
                <a:cs typeface="微软雅黑" panose="020B0503020204020204" charset="-122"/>
                <a:sym typeface="+mn-ea"/>
              </a:rPr>
              <a:t>)=IR</a:t>
            </a:r>
          </a:p>
        </p:txBody>
      </p:sp>
      <p:sp>
        <p:nvSpPr>
          <p:cNvPr id="20" name="文本框 19"/>
          <p:cNvSpPr txBox="1"/>
          <p:nvPr>
            <p:custDataLst>
              <p:tags r:id="rId13"/>
            </p:custDataLst>
          </p:nvPr>
        </p:nvSpPr>
        <p:spPr>
          <a:xfrm>
            <a:off x="8068709" y="5404321"/>
            <a:ext cx="3238826" cy="657107"/>
          </a:xfrm>
          <a:prstGeom prst="rect">
            <a:avLst/>
          </a:prstGeom>
          <a:noFill/>
        </p:spPr>
        <p:txBody>
          <a:bodyPr wrap="square" rtlCol="0">
            <a:spAutoFit/>
          </a:bodyPr>
          <a:lstStyle/>
          <a:p>
            <a:pPr fontAlgn="auto">
              <a:lnSpc>
                <a:spcPct val="150000"/>
              </a:lnSpc>
            </a:pPr>
            <a:r>
              <a:rPr lang="en-US" altLang="zh-CN" sz="2400">
                <a:solidFill>
                  <a:srgbClr val="281AE2"/>
                </a:solidFill>
                <a:latin typeface="微软雅黑" panose="020B0503020204020204" charset="-122"/>
                <a:ea typeface="微软雅黑" panose="020B0503020204020204" charset="-122"/>
              </a:rPr>
              <a:t>R-</a:t>
            </a:r>
            <a:r>
              <a:rPr lang="zh-CN" altLang="en-US" sz="2400">
                <a:solidFill>
                  <a:srgbClr val="281AE2"/>
                </a:solidFill>
                <a:latin typeface="微软雅黑" panose="020B0503020204020204" charset="-122"/>
                <a:ea typeface="微软雅黑" panose="020B0503020204020204" charset="-122"/>
              </a:rPr>
              <a:t>电阻串联的总电阻。</a:t>
            </a:r>
          </a:p>
        </p:txBody>
      </p:sp>
      <p:sp>
        <p:nvSpPr>
          <p:cNvPr id="21" name="文本框 20"/>
          <p:cNvSpPr txBox="1"/>
          <p:nvPr>
            <p:custDataLst>
              <p:tags r:id="rId14"/>
            </p:custDataLst>
          </p:nvPr>
        </p:nvSpPr>
        <p:spPr>
          <a:xfrm>
            <a:off x="2621937" y="6016802"/>
            <a:ext cx="1946446" cy="581437"/>
          </a:xfrm>
          <a:prstGeom prst="rect">
            <a:avLst/>
          </a:prstGeom>
          <a:noFill/>
        </p:spPr>
        <p:txBody>
          <a:bodyPr wrap="square" rtlCol="0">
            <a:spAutoFit/>
          </a:bodyPr>
          <a:lstStyle/>
          <a:p>
            <a:pPr>
              <a:lnSpc>
                <a:spcPct val="130000"/>
              </a:lnSpc>
            </a:pPr>
            <a:r>
              <a:rPr lang="zh-CN" altLang="en-US" sz="2400" b="1">
                <a:solidFill>
                  <a:srgbClr val="FF0000"/>
                </a:solidFill>
                <a:latin typeface="微软雅黑" panose="020B0503020204020204" charset="-122"/>
                <a:ea typeface="微软雅黑" panose="020B0503020204020204" charset="-122"/>
                <a:sym typeface="+mn-ea"/>
              </a:rPr>
              <a:t> </a:t>
            </a:r>
            <a:r>
              <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mn-ea"/>
              </a:rPr>
              <a:t>R=R</a:t>
            </a:r>
            <a:r>
              <a:rPr lang="en-US" altLang="zh-CN" sz="2400" b="1" baseline="-250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mn-ea"/>
              </a:rPr>
              <a:t>+R</a:t>
            </a:r>
            <a:r>
              <a:rPr lang="en-US" altLang="zh-CN" sz="2400" b="1"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endParaRPr lang="en-US" altLang="zh-CN" sz="2400" b="1">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 name="燕尾形箭头 21"/>
          <p:cNvSpPr/>
          <p:nvPr>
            <p:custDataLst>
              <p:tags r:id="rId15"/>
            </p:custDataLst>
          </p:nvPr>
        </p:nvSpPr>
        <p:spPr>
          <a:xfrm>
            <a:off x="351608" y="5826654"/>
            <a:ext cx="1998746" cy="890588"/>
          </a:xfrm>
          <a:prstGeom prst="notchedRightArrow">
            <a:avLst/>
          </a:prstGeom>
          <a:gradFill>
            <a:gsLst>
              <a:gs pos="34000">
                <a:srgbClr val="FE4444"/>
              </a:gs>
              <a:gs pos="94000">
                <a:srgbClr val="832B2B"/>
              </a:gs>
            </a:gsLst>
            <a:lin ang="5400000" scaled="0"/>
          </a:gradFill>
          <a:ln w="28575" cmpd="dbl">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电阻关系</a:t>
            </a:r>
          </a:p>
        </p:txBody>
      </p:sp>
    </p:spTree>
    <p:extLst>
      <p:ext uri="{BB962C8B-B14F-4D97-AF65-F5344CB8AC3E}">
        <p14:creationId xmlns:p14="http://schemas.microsoft.com/office/powerpoint/2010/main" val="7280490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000" fill="hold">
                                          <p:stCondLst>
                                            <p:cond delay="0"/>
                                          </p:stCondLst>
                                        </p:cTn>
                                        <p:tgtEl>
                                          <p:spTgt spid="6"/>
                                        </p:tgtEl>
                                        <p:attrNameLst>
                                          <p:attrName>style.visibility</p:attrName>
                                        </p:attrNameLst>
                                      </p:cBhvr>
                                      <p:to>
                                        <p:strVal val="visible"/>
                                      </p:to>
                                    </p:set>
                                    <p:animEffect transition="in" filter="box(in)">
                                      <p:cBhvr>
                                        <p:cTn id="13" dur="1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nodeType="clickEffect">
                                  <p:stCondLst>
                                    <p:cond delay="0"/>
                                  </p:stCondLst>
                                  <p:childTnLst>
                                    <p:set>
                                      <p:cBhvr>
                                        <p:cTn id="17" dur="1000" fill="hold">
                                          <p:stCondLst>
                                            <p:cond delay="0"/>
                                          </p:stCondLst>
                                        </p:cTn>
                                        <p:tgtEl>
                                          <p:spTgt spid="14340"/>
                                        </p:tgtEl>
                                        <p:attrNameLst>
                                          <p:attrName>style.visibility</p:attrName>
                                        </p:attrNameLst>
                                      </p:cBhvr>
                                      <p:to>
                                        <p:strVal val="visible"/>
                                      </p:to>
                                    </p:set>
                                    <p:animEffect transition="in" filter="box(in)">
                                      <p:cBhvr>
                                        <p:cTn id="18" dur="1000"/>
                                        <p:tgtEl>
                                          <p:spTgt spid="1434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wipe(left)">
                                      <p:cBhvr>
                                        <p:cTn id="23" dur="1000"/>
                                        <p:tgtEl>
                                          <p:spTgt spid="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000" fill="hold">
                                          <p:stCondLst>
                                            <p:cond delay="0"/>
                                          </p:stCondLst>
                                        </p:cTn>
                                        <p:tgtEl>
                                          <p:spTgt spid="10">
                                            <p:txEl>
                                              <p:pRg st="0" end="0"/>
                                            </p:txEl>
                                          </p:spTgt>
                                        </p:tgtEl>
                                        <p:attrNameLst>
                                          <p:attrName>style.visibility</p:attrName>
                                        </p:attrNameLst>
                                      </p:cBhvr>
                                      <p:to>
                                        <p:strVal val="visible"/>
                                      </p:to>
                                    </p:set>
                                    <p:animEffect transition="in" filter="wipe(left)">
                                      <p:cBhvr>
                                        <p:cTn id="28" dur="1000"/>
                                        <p:tgtEl>
                                          <p:spTgt spid="10">
                                            <p:txEl>
                                              <p:pRg st="0" end="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000" fill="hold">
                                          <p:stCondLst>
                                            <p:cond delay="0"/>
                                          </p:stCondLst>
                                        </p:cTn>
                                        <p:tgtEl>
                                          <p:spTgt spid="15">
                                            <p:txEl>
                                              <p:pRg st="0" end="0"/>
                                            </p:txEl>
                                          </p:spTgt>
                                        </p:tgtEl>
                                        <p:attrNameLst>
                                          <p:attrName>style.visibility</p:attrName>
                                        </p:attrNameLst>
                                      </p:cBhvr>
                                      <p:to>
                                        <p:strVal val="visible"/>
                                      </p:to>
                                    </p:set>
                                    <p:animEffect transition="in" filter="wipe(left)">
                                      <p:cBhvr>
                                        <p:cTn id="33" dur="1000"/>
                                        <p:tgtEl>
                                          <p:spTgt spid="15">
                                            <p:txEl>
                                              <p:pRg st="0" end="0"/>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grpId="0" nodeType="clickEffect">
                                  <p:stCondLst>
                                    <p:cond delay="0"/>
                                  </p:stCondLst>
                                  <p:childTnLst>
                                    <p:set>
                                      <p:cBhvr>
                                        <p:cTn id="37" dur="1000" fill="hold">
                                          <p:stCondLst>
                                            <p:cond delay="0"/>
                                          </p:stCondLst>
                                        </p:cTn>
                                        <p:tgtEl>
                                          <p:spTgt spid="16"/>
                                        </p:tgtEl>
                                        <p:attrNameLst>
                                          <p:attrName>style.visibility</p:attrName>
                                        </p:attrNameLst>
                                      </p:cBhvr>
                                      <p:to>
                                        <p:strVal val="visible"/>
                                      </p:to>
                                    </p:set>
                                    <p:animEffect transition="in" filter="wipe(left)">
                                      <p:cBhvr>
                                        <p:cTn id="38" dur="1000"/>
                                        <p:tgtEl>
                                          <p:spTgt spid="16"/>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8" fill="hold" nodeType="clickEffect">
                                  <p:stCondLst>
                                    <p:cond delay="0"/>
                                  </p:stCondLst>
                                  <p:childTnLst>
                                    <p:set>
                                      <p:cBhvr>
                                        <p:cTn id="42" dur="1000" fill="hold">
                                          <p:stCondLst>
                                            <p:cond delay="0"/>
                                          </p:stCondLst>
                                        </p:cTn>
                                        <p:tgtEl>
                                          <p:spTgt spid="17">
                                            <p:txEl>
                                              <p:pRg st="0" end="0"/>
                                            </p:txEl>
                                          </p:spTgt>
                                        </p:tgtEl>
                                        <p:attrNameLst>
                                          <p:attrName>style.visibility</p:attrName>
                                        </p:attrNameLst>
                                      </p:cBhvr>
                                      <p:to>
                                        <p:strVal val="visible"/>
                                      </p:to>
                                    </p:set>
                                    <p:animEffect transition="in" filter="wipe(left)">
                                      <p:cBhvr>
                                        <p:cTn id="43" dur="1000"/>
                                        <p:tgtEl>
                                          <p:spTgt spid="17">
                                            <p:txEl>
                                              <p:pRg st="0" end="0"/>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2" presetClass="entr" presetSubtype="8" fill="hold" nodeType="clickEffect">
                                  <p:stCondLst>
                                    <p:cond delay="0"/>
                                  </p:stCondLst>
                                  <p:childTnLst>
                                    <p:set>
                                      <p:cBhvr>
                                        <p:cTn id="47" dur="1000" fill="hold">
                                          <p:stCondLst>
                                            <p:cond delay="0"/>
                                          </p:stCondLst>
                                        </p:cTn>
                                        <p:tgtEl>
                                          <p:spTgt spid="18">
                                            <p:txEl>
                                              <p:pRg st="0" end="0"/>
                                            </p:txEl>
                                          </p:spTgt>
                                        </p:tgtEl>
                                        <p:attrNameLst>
                                          <p:attrName>style.visibility</p:attrName>
                                        </p:attrNameLst>
                                      </p:cBhvr>
                                      <p:to>
                                        <p:strVal val="visible"/>
                                      </p:to>
                                    </p:set>
                                    <p:animEffect transition="in" filter="wipe(left)">
                                      <p:cBhvr>
                                        <p:cTn id="48" dur="1000"/>
                                        <p:tgtEl>
                                          <p:spTgt spid="18">
                                            <p:txEl>
                                              <p:pRg st="0" end="0"/>
                                            </p:txEl>
                                          </p:spTgt>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2" presetClass="entr" presetSubtype="8" fill="hold" nodeType="clickEffect">
                                  <p:stCondLst>
                                    <p:cond delay="0"/>
                                  </p:stCondLst>
                                  <p:childTnLst>
                                    <p:set>
                                      <p:cBhvr>
                                        <p:cTn id="52" dur="1000" fill="hold">
                                          <p:stCondLst>
                                            <p:cond delay="0"/>
                                          </p:stCondLst>
                                        </p:cTn>
                                        <p:tgtEl>
                                          <p:spTgt spid="19">
                                            <p:txEl>
                                              <p:pRg st="0" end="0"/>
                                            </p:txEl>
                                          </p:spTgt>
                                        </p:tgtEl>
                                        <p:attrNameLst>
                                          <p:attrName>style.visibility</p:attrName>
                                        </p:attrNameLst>
                                      </p:cBhvr>
                                      <p:to>
                                        <p:strVal val="visible"/>
                                      </p:to>
                                    </p:set>
                                    <p:animEffect transition="in" filter="wipe(left)">
                                      <p:cBhvr>
                                        <p:cTn id="53" dur="1000"/>
                                        <p:tgtEl>
                                          <p:spTgt spid="19">
                                            <p:txEl>
                                              <p:pRg st="0" end="0"/>
                                            </p:txEl>
                                          </p:spTgt>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2" presetClass="entr" presetSubtype="8" fill="hold" nodeType="clickEffect">
                                  <p:stCondLst>
                                    <p:cond delay="0"/>
                                  </p:stCondLst>
                                  <p:childTnLst>
                                    <p:set>
                                      <p:cBhvr>
                                        <p:cTn id="57" dur="1000" fill="hold">
                                          <p:stCondLst>
                                            <p:cond delay="0"/>
                                          </p:stCondLst>
                                        </p:cTn>
                                        <p:tgtEl>
                                          <p:spTgt spid="20">
                                            <p:txEl>
                                              <p:pRg st="0" end="0"/>
                                            </p:txEl>
                                          </p:spTgt>
                                        </p:tgtEl>
                                        <p:attrNameLst>
                                          <p:attrName>style.visibility</p:attrName>
                                        </p:attrNameLst>
                                      </p:cBhvr>
                                      <p:to>
                                        <p:strVal val="visible"/>
                                      </p:to>
                                    </p:set>
                                    <p:animEffect transition="in" filter="wipe(left)">
                                      <p:cBhvr>
                                        <p:cTn id="58" dur="1000"/>
                                        <p:tgtEl>
                                          <p:spTgt spid="20">
                                            <p:txEl>
                                              <p:pRg st="0" end="0"/>
                                            </p:txEl>
                                          </p:spTgt>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22" presetClass="entr" presetSubtype="8" fill="hold" grpId="0" nodeType="clickEffect">
                                  <p:stCondLst>
                                    <p:cond delay="0"/>
                                  </p:stCondLst>
                                  <p:childTnLst>
                                    <p:set>
                                      <p:cBhvr>
                                        <p:cTn id="62" dur="1000" fill="hold">
                                          <p:stCondLst>
                                            <p:cond delay="0"/>
                                          </p:stCondLst>
                                        </p:cTn>
                                        <p:tgtEl>
                                          <p:spTgt spid="22"/>
                                        </p:tgtEl>
                                        <p:attrNameLst>
                                          <p:attrName>style.visibility</p:attrName>
                                        </p:attrNameLst>
                                      </p:cBhvr>
                                      <p:to>
                                        <p:strVal val="visible"/>
                                      </p:to>
                                    </p:set>
                                    <p:animEffect transition="in" filter="wipe(left)">
                                      <p:cBhvr>
                                        <p:cTn id="63" dur="1000"/>
                                        <p:tgtEl>
                                          <p:spTgt spid="22"/>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2" presetClass="entr" presetSubtype="8" fill="hold" nodeType="clickEffect">
                                  <p:stCondLst>
                                    <p:cond delay="0"/>
                                  </p:stCondLst>
                                  <p:childTnLst>
                                    <p:set>
                                      <p:cBhvr>
                                        <p:cTn id="67" dur="1000" fill="hold">
                                          <p:stCondLst>
                                            <p:cond delay="0"/>
                                          </p:stCondLst>
                                        </p:cTn>
                                        <p:tgtEl>
                                          <p:spTgt spid="21">
                                            <p:txEl>
                                              <p:pRg st="0" end="0"/>
                                            </p:txEl>
                                          </p:spTgt>
                                        </p:tgtEl>
                                        <p:attrNameLst>
                                          <p:attrName>style.visibility</p:attrName>
                                        </p:attrNameLst>
                                      </p:cBhvr>
                                      <p:to>
                                        <p:strVal val="visible"/>
                                      </p:to>
                                    </p:set>
                                    <p:animEffect transition="in" filter="wipe(left)">
                                      <p:cBhvr>
                                        <p:cTn id="68" dur="10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6"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3"/>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4"/>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5"/>
            </p:custDataLst>
          </p:nvPr>
        </p:nvSpPr>
        <p:spPr>
          <a:xfrm>
            <a:off x="190297" y="2273359"/>
            <a:ext cx="2321369"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电阻的串联</a:t>
            </a:r>
          </a:p>
        </p:txBody>
      </p:sp>
      <p:grpSp>
        <p:nvGrpSpPr>
          <p:cNvPr id="14340" name="Group 4"/>
          <p:cNvGrpSpPr/>
          <p:nvPr>
            <p:custDataLst>
              <p:tags r:id="rId6"/>
            </p:custDataLst>
          </p:nvPr>
        </p:nvGrpSpPr>
        <p:grpSpPr>
          <a:xfrm>
            <a:off x="7408027" y="1033199"/>
            <a:ext cx="4308457" cy="2032440"/>
            <a:chOff x="0" y="0"/>
            <a:chExt cx="2735" cy="1257"/>
          </a:xfrm>
        </p:grpSpPr>
        <p:cxnSp>
          <p:nvCxnSpPr>
            <p:cNvPr id="14341" name="Line 5"/>
            <p:cNvCxnSpPr/>
            <p:nvPr>
              <p:custDataLst>
                <p:tags r:id="rId13"/>
              </p:custDataLst>
            </p:nvPr>
          </p:nvCxnSpPr>
          <p:spPr>
            <a:xfrm>
              <a:off x="0" y="408"/>
              <a:ext cx="2359" cy="0"/>
            </a:xfrm>
            <a:prstGeom prst="line">
              <a:avLst/>
            </a:prstGeom>
            <a:ln w="28575" cap="flat" cmpd="sng">
              <a:solidFill>
                <a:schemeClr val="tx1"/>
              </a:solidFill>
              <a:prstDash val="solid"/>
              <a:headEnd type="none" w="med" len="med"/>
              <a:tailEnd type="none" w="med" len="med"/>
            </a:ln>
          </p:spPr>
        </p:cxnSp>
        <p:sp>
          <p:nvSpPr>
            <p:cNvPr id="14342" name="Text Box 6"/>
            <p:cNvSpPr/>
            <p:nvPr>
              <p:custDataLst>
                <p:tags r:id="rId14"/>
              </p:custDataLst>
            </p:nvPr>
          </p:nvSpPr>
          <p:spPr>
            <a:xfrm>
              <a:off x="1565" y="0"/>
              <a:ext cx="431"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R</a:t>
              </a:r>
              <a:r>
                <a:rPr lang="en-US" altLang="zh-CN" sz="2800" b="1" baseline="-25000">
                  <a:latin typeface="Times New Roman" panose="02020603050405020304" pitchFamily="18" charset="0"/>
                </a:rPr>
                <a:t>2</a:t>
              </a:r>
            </a:p>
          </p:txBody>
        </p:sp>
        <p:sp>
          <p:nvSpPr>
            <p:cNvPr id="14343" name="Rectangle 7"/>
            <p:cNvSpPr/>
            <p:nvPr>
              <p:custDataLst>
                <p:tags r:id="rId15"/>
              </p:custDataLst>
            </p:nvPr>
          </p:nvSpPr>
          <p:spPr>
            <a:xfrm>
              <a:off x="454" y="363"/>
              <a:ext cx="384" cy="124"/>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lstStyle/>
            <a:p>
              <a:endParaRPr lang="zh-CN" altLang="en-US"/>
            </a:p>
          </p:txBody>
        </p:sp>
        <p:cxnSp>
          <p:nvCxnSpPr>
            <p:cNvPr id="14344" name="Line 8"/>
            <p:cNvCxnSpPr/>
            <p:nvPr>
              <p:custDataLst>
                <p:tags r:id="rId16"/>
              </p:custDataLst>
            </p:nvPr>
          </p:nvCxnSpPr>
          <p:spPr>
            <a:xfrm>
              <a:off x="295" y="408"/>
              <a:ext cx="96" cy="0"/>
            </a:xfrm>
            <a:prstGeom prst="line">
              <a:avLst/>
            </a:prstGeom>
            <a:ln w="28575" cap="flat" cmpd="sng">
              <a:solidFill>
                <a:schemeClr val="tx1"/>
              </a:solidFill>
              <a:prstDash val="solid"/>
              <a:headEnd type="none" w="med" len="med"/>
              <a:tailEnd type="triangle" w="med" len="lg"/>
            </a:ln>
          </p:spPr>
        </p:cxnSp>
        <p:sp>
          <p:nvSpPr>
            <p:cNvPr id="14345" name="Rectangle 9"/>
            <p:cNvSpPr/>
            <p:nvPr>
              <p:custDataLst>
                <p:tags r:id="rId17"/>
              </p:custDataLst>
            </p:nvPr>
          </p:nvSpPr>
          <p:spPr>
            <a:xfrm>
              <a:off x="1520" y="340"/>
              <a:ext cx="384" cy="135"/>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lstStyle/>
            <a:p>
              <a:endParaRPr lang="zh-CN" altLang="en-US"/>
            </a:p>
          </p:txBody>
        </p:sp>
        <p:cxnSp>
          <p:nvCxnSpPr>
            <p:cNvPr id="14346" name="Line 10"/>
            <p:cNvCxnSpPr/>
            <p:nvPr>
              <p:custDataLst>
                <p:tags r:id="rId18"/>
              </p:custDataLst>
            </p:nvPr>
          </p:nvCxnSpPr>
          <p:spPr>
            <a:xfrm>
              <a:off x="1293" y="408"/>
              <a:ext cx="96" cy="0"/>
            </a:xfrm>
            <a:prstGeom prst="line">
              <a:avLst/>
            </a:prstGeom>
            <a:ln w="28575" cap="flat" cmpd="sng">
              <a:solidFill>
                <a:schemeClr val="tx1"/>
              </a:solidFill>
              <a:prstDash val="solid"/>
              <a:headEnd type="none" w="med" len="med"/>
              <a:tailEnd type="triangle" w="med" len="lg"/>
            </a:ln>
          </p:spPr>
        </p:cxnSp>
        <p:cxnSp>
          <p:nvCxnSpPr>
            <p:cNvPr id="14347" name="Line 11"/>
            <p:cNvCxnSpPr/>
            <p:nvPr>
              <p:custDataLst>
                <p:tags r:id="rId19"/>
              </p:custDataLst>
            </p:nvPr>
          </p:nvCxnSpPr>
          <p:spPr>
            <a:xfrm flipH="1">
              <a:off x="1134" y="454"/>
              <a:ext cx="0" cy="453"/>
            </a:xfrm>
            <a:prstGeom prst="line">
              <a:avLst/>
            </a:prstGeom>
            <a:ln w="28575" cap="flat" cmpd="sng">
              <a:solidFill>
                <a:schemeClr val="tx1"/>
              </a:solidFill>
              <a:prstDash val="solid"/>
              <a:headEnd type="none" w="med" len="med"/>
              <a:tailEnd type="none" w="med" len="med"/>
            </a:ln>
          </p:spPr>
        </p:cxnSp>
        <p:cxnSp>
          <p:nvCxnSpPr>
            <p:cNvPr id="14348" name="Line 12"/>
            <p:cNvCxnSpPr/>
            <p:nvPr>
              <p:custDataLst>
                <p:tags r:id="rId20"/>
              </p:custDataLst>
            </p:nvPr>
          </p:nvCxnSpPr>
          <p:spPr>
            <a:xfrm rot="5400000">
              <a:off x="2291" y="839"/>
              <a:ext cx="136" cy="0"/>
            </a:xfrm>
            <a:prstGeom prst="line">
              <a:avLst/>
            </a:prstGeom>
            <a:ln w="28575" cap="flat" cmpd="sng">
              <a:solidFill>
                <a:schemeClr val="tx1"/>
              </a:solidFill>
              <a:prstDash val="solid"/>
              <a:headEnd type="none" w="med" len="med"/>
              <a:tailEnd type="triangle" w="med" len="lg"/>
            </a:ln>
          </p:spPr>
        </p:cxnSp>
        <p:cxnSp>
          <p:nvCxnSpPr>
            <p:cNvPr id="14349" name="Line 13"/>
            <p:cNvCxnSpPr/>
            <p:nvPr>
              <p:custDataLst>
                <p:tags r:id="rId21"/>
              </p:custDataLst>
            </p:nvPr>
          </p:nvCxnSpPr>
          <p:spPr>
            <a:xfrm flipH="1">
              <a:off x="0" y="412"/>
              <a:ext cx="0" cy="768"/>
            </a:xfrm>
            <a:prstGeom prst="line">
              <a:avLst/>
            </a:prstGeom>
            <a:ln w="28575" cap="flat" cmpd="sng">
              <a:solidFill>
                <a:schemeClr val="tx1"/>
              </a:solidFill>
              <a:prstDash val="solid"/>
              <a:headEnd type="none" w="med" len="med"/>
              <a:tailEnd type="none" w="med" len="med"/>
            </a:ln>
          </p:spPr>
        </p:cxnSp>
        <p:cxnSp>
          <p:nvCxnSpPr>
            <p:cNvPr id="14350" name="Line 14"/>
            <p:cNvCxnSpPr/>
            <p:nvPr>
              <p:custDataLst>
                <p:tags r:id="rId22"/>
              </p:custDataLst>
            </p:nvPr>
          </p:nvCxnSpPr>
          <p:spPr>
            <a:xfrm flipH="1">
              <a:off x="2359" y="408"/>
              <a:ext cx="0" cy="768"/>
            </a:xfrm>
            <a:prstGeom prst="line">
              <a:avLst/>
            </a:prstGeom>
            <a:ln w="28575" cap="flat" cmpd="sng">
              <a:solidFill>
                <a:schemeClr val="tx1"/>
              </a:solidFill>
              <a:prstDash val="solid"/>
              <a:headEnd type="none" w="med" len="med"/>
              <a:tailEnd type="none" w="med" len="med"/>
            </a:ln>
          </p:spPr>
        </p:cxnSp>
        <p:cxnSp>
          <p:nvCxnSpPr>
            <p:cNvPr id="14351" name="Line 15"/>
            <p:cNvCxnSpPr/>
            <p:nvPr>
              <p:custDataLst>
                <p:tags r:id="rId23"/>
              </p:custDataLst>
            </p:nvPr>
          </p:nvCxnSpPr>
          <p:spPr>
            <a:xfrm>
              <a:off x="1497" y="1112"/>
              <a:ext cx="835" cy="0"/>
            </a:xfrm>
            <a:prstGeom prst="line">
              <a:avLst/>
            </a:prstGeom>
            <a:ln w="28575" cap="flat" cmpd="sng">
              <a:solidFill>
                <a:schemeClr val="tx1"/>
              </a:solidFill>
              <a:prstDash val="solid"/>
              <a:headEnd type="none" w="med" len="med"/>
              <a:tailEnd type="triangle" w="med" len="lg"/>
            </a:ln>
          </p:spPr>
        </p:cxnSp>
        <p:cxnSp>
          <p:nvCxnSpPr>
            <p:cNvPr id="14352" name="Line 16"/>
            <p:cNvCxnSpPr/>
            <p:nvPr>
              <p:custDataLst>
                <p:tags r:id="rId24"/>
              </p:custDataLst>
            </p:nvPr>
          </p:nvCxnSpPr>
          <p:spPr>
            <a:xfrm flipH="1">
              <a:off x="46" y="1112"/>
              <a:ext cx="771" cy="0"/>
            </a:xfrm>
            <a:prstGeom prst="line">
              <a:avLst/>
            </a:prstGeom>
            <a:ln w="28575" cap="flat" cmpd="sng">
              <a:solidFill>
                <a:schemeClr val="tx1"/>
              </a:solidFill>
              <a:prstDash val="solid"/>
              <a:headEnd type="none" w="med" len="med"/>
              <a:tailEnd type="triangle" w="med" len="lg"/>
            </a:ln>
          </p:spPr>
        </p:cxnSp>
        <p:sp>
          <p:nvSpPr>
            <p:cNvPr id="14353" name="Text Box 17"/>
            <p:cNvSpPr/>
            <p:nvPr>
              <p:custDataLst>
                <p:tags r:id="rId25"/>
              </p:custDataLst>
            </p:nvPr>
          </p:nvSpPr>
          <p:spPr>
            <a:xfrm>
              <a:off x="931" y="930"/>
              <a:ext cx="317" cy="327"/>
            </a:xfrm>
            <a:prstGeom prst="rect">
              <a:avLst/>
            </a:prstGeom>
            <a:noFill/>
            <a:ln w="9525">
              <a:noFill/>
            </a:ln>
          </p:spPr>
          <p:txBody>
            <a:bodyPr/>
            <a:lstStyle/>
            <a:p>
              <a:pPr>
                <a:spcBef>
                  <a:spcPct val="50000"/>
                </a:spcBef>
              </a:pPr>
              <a:r>
                <a:rPr lang="en-US" altLang="zh-CN" sz="2800" b="1" i="1">
                  <a:solidFill>
                    <a:srgbClr val="CC0000"/>
                  </a:solidFill>
                  <a:latin typeface="Times New Roman" panose="02020603050405020304" pitchFamily="18" charset="0"/>
                </a:rPr>
                <a:t>U</a:t>
              </a:r>
            </a:p>
          </p:txBody>
        </p:sp>
        <p:sp>
          <p:nvSpPr>
            <p:cNvPr id="14354" name="Text Box 18"/>
            <p:cNvSpPr/>
            <p:nvPr>
              <p:custDataLst>
                <p:tags r:id="rId26"/>
              </p:custDataLst>
            </p:nvPr>
          </p:nvSpPr>
          <p:spPr>
            <a:xfrm>
              <a:off x="2427" y="567"/>
              <a:ext cx="308"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I</a:t>
              </a:r>
            </a:p>
          </p:txBody>
        </p:sp>
        <p:sp>
          <p:nvSpPr>
            <p:cNvPr id="14355" name="Text Box 19"/>
            <p:cNvSpPr/>
            <p:nvPr>
              <p:custDataLst>
                <p:tags r:id="rId27"/>
              </p:custDataLst>
            </p:nvPr>
          </p:nvSpPr>
          <p:spPr>
            <a:xfrm>
              <a:off x="522" y="23"/>
              <a:ext cx="362"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R</a:t>
              </a:r>
              <a:r>
                <a:rPr lang="en-US" altLang="zh-CN" sz="2800" b="1" baseline="-25000">
                  <a:latin typeface="Times New Roman" panose="02020603050405020304" pitchFamily="18" charset="0"/>
                </a:rPr>
                <a:t>1</a:t>
              </a:r>
            </a:p>
          </p:txBody>
        </p:sp>
        <p:cxnSp>
          <p:nvCxnSpPr>
            <p:cNvPr id="14356" name="Line 20"/>
            <p:cNvCxnSpPr/>
            <p:nvPr>
              <p:custDataLst>
                <p:tags r:id="rId28"/>
              </p:custDataLst>
            </p:nvPr>
          </p:nvCxnSpPr>
          <p:spPr>
            <a:xfrm flipH="1">
              <a:off x="22" y="681"/>
              <a:ext cx="363" cy="0"/>
            </a:xfrm>
            <a:prstGeom prst="line">
              <a:avLst/>
            </a:prstGeom>
            <a:ln w="28575" cap="flat" cmpd="sng">
              <a:solidFill>
                <a:schemeClr val="tx1"/>
              </a:solidFill>
              <a:prstDash val="solid"/>
              <a:headEnd type="none" w="med" len="med"/>
              <a:tailEnd type="triangle" w="med" len="lg"/>
            </a:ln>
          </p:spPr>
        </p:cxnSp>
        <p:cxnSp>
          <p:nvCxnSpPr>
            <p:cNvPr id="14357" name="Line 21"/>
            <p:cNvCxnSpPr/>
            <p:nvPr>
              <p:custDataLst>
                <p:tags r:id="rId29"/>
              </p:custDataLst>
            </p:nvPr>
          </p:nvCxnSpPr>
          <p:spPr>
            <a:xfrm>
              <a:off x="702" y="658"/>
              <a:ext cx="386" cy="0"/>
            </a:xfrm>
            <a:prstGeom prst="line">
              <a:avLst/>
            </a:prstGeom>
            <a:ln w="28575" cap="flat" cmpd="sng">
              <a:solidFill>
                <a:schemeClr val="tx1"/>
              </a:solidFill>
              <a:prstDash val="solid"/>
              <a:headEnd type="none" w="med" len="med"/>
              <a:tailEnd type="triangle" w="med" len="lg"/>
            </a:ln>
          </p:spPr>
        </p:cxnSp>
        <p:sp>
          <p:nvSpPr>
            <p:cNvPr id="14358" name="Text Box 22"/>
            <p:cNvSpPr/>
            <p:nvPr>
              <p:custDataLst>
                <p:tags r:id="rId30"/>
              </p:custDataLst>
            </p:nvPr>
          </p:nvSpPr>
          <p:spPr>
            <a:xfrm>
              <a:off x="386" y="499"/>
              <a:ext cx="408" cy="327"/>
            </a:xfrm>
            <a:prstGeom prst="rect">
              <a:avLst/>
            </a:prstGeom>
            <a:noFill/>
            <a:ln w="9525">
              <a:noFill/>
            </a:ln>
          </p:spPr>
          <p:txBody>
            <a:bodyPr/>
            <a:lstStyle/>
            <a:p>
              <a:pPr>
                <a:spcBef>
                  <a:spcPct val="50000"/>
                </a:spcBef>
              </a:pPr>
              <a:r>
                <a:rPr lang="en-US" altLang="zh-CN" sz="2800" b="1" i="1">
                  <a:solidFill>
                    <a:srgbClr val="CC0000"/>
                  </a:solidFill>
                  <a:latin typeface="Times New Roman" panose="02020603050405020304" pitchFamily="18" charset="0"/>
                </a:rPr>
                <a:t>U</a:t>
              </a:r>
              <a:r>
                <a:rPr lang="en-US" altLang="zh-CN" sz="2800" b="1" baseline="-25000">
                  <a:solidFill>
                    <a:srgbClr val="CC0000"/>
                  </a:solidFill>
                  <a:latin typeface="Times New Roman" panose="02020603050405020304" pitchFamily="18" charset="0"/>
                </a:rPr>
                <a:t>1</a:t>
              </a:r>
            </a:p>
          </p:txBody>
        </p:sp>
        <p:cxnSp>
          <p:nvCxnSpPr>
            <p:cNvPr id="14359" name="Line 23"/>
            <p:cNvCxnSpPr/>
            <p:nvPr>
              <p:custDataLst>
                <p:tags r:id="rId31"/>
              </p:custDataLst>
            </p:nvPr>
          </p:nvCxnSpPr>
          <p:spPr>
            <a:xfrm flipH="1">
              <a:off x="1156" y="658"/>
              <a:ext cx="386" cy="0"/>
            </a:xfrm>
            <a:prstGeom prst="line">
              <a:avLst/>
            </a:prstGeom>
            <a:ln w="28575" cap="flat" cmpd="sng">
              <a:solidFill>
                <a:schemeClr val="tx1"/>
              </a:solidFill>
              <a:prstDash val="solid"/>
              <a:headEnd type="none" w="med" len="med"/>
              <a:tailEnd type="triangle" w="med" len="lg"/>
            </a:ln>
          </p:spPr>
        </p:cxnSp>
        <p:cxnSp>
          <p:nvCxnSpPr>
            <p:cNvPr id="14360" name="Line 24"/>
            <p:cNvCxnSpPr/>
            <p:nvPr>
              <p:custDataLst>
                <p:tags r:id="rId32"/>
              </p:custDataLst>
            </p:nvPr>
          </p:nvCxnSpPr>
          <p:spPr>
            <a:xfrm>
              <a:off x="1951" y="658"/>
              <a:ext cx="386" cy="1"/>
            </a:xfrm>
            <a:prstGeom prst="line">
              <a:avLst/>
            </a:prstGeom>
            <a:ln w="28575" cap="flat" cmpd="sng">
              <a:solidFill>
                <a:schemeClr val="tx1"/>
              </a:solidFill>
              <a:prstDash val="solid"/>
              <a:headEnd type="none" w="med" len="med"/>
              <a:tailEnd type="triangle" w="med" len="lg"/>
            </a:ln>
          </p:spPr>
        </p:cxnSp>
        <p:sp>
          <p:nvSpPr>
            <p:cNvPr id="14361" name="Text Box 25"/>
            <p:cNvSpPr/>
            <p:nvPr>
              <p:custDataLst>
                <p:tags r:id="rId33"/>
              </p:custDataLst>
            </p:nvPr>
          </p:nvSpPr>
          <p:spPr>
            <a:xfrm>
              <a:off x="1520" y="477"/>
              <a:ext cx="408" cy="327"/>
            </a:xfrm>
            <a:prstGeom prst="rect">
              <a:avLst/>
            </a:prstGeom>
            <a:noFill/>
            <a:ln w="9525">
              <a:noFill/>
            </a:ln>
          </p:spPr>
          <p:txBody>
            <a:bodyPr/>
            <a:lstStyle/>
            <a:p>
              <a:pPr>
                <a:spcBef>
                  <a:spcPct val="50000"/>
                </a:spcBef>
              </a:pPr>
              <a:r>
                <a:rPr lang="en-US" altLang="zh-CN" sz="2800" b="1" i="1">
                  <a:solidFill>
                    <a:srgbClr val="CC0000"/>
                  </a:solidFill>
                  <a:latin typeface="Times New Roman" panose="02020603050405020304" pitchFamily="18" charset="0"/>
                </a:rPr>
                <a:t>U</a:t>
              </a:r>
              <a:r>
                <a:rPr lang="en-US" altLang="zh-CN" sz="2800" b="1" baseline="-25000">
                  <a:solidFill>
                    <a:srgbClr val="CC0000"/>
                  </a:solidFill>
                  <a:latin typeface="Times New Roman" panose="02020603050405020304" pitchFamily="18" charset="0"/>
                </a:rPr>
                <a:t>2</a:t>
              </a:r>
            </a:p>
          </p:txBody>
        </p:sp>
        <p:sp>
          <p:nvSpPr>
            <p:cNvPr id="14362" name="Text Box 26"/>
            <p:cNvSpPr/>
            <p:nvPr>
              <p:custDataLst>
                <p:tags r:id="rId34"/>
              </p:custDataLst>
            </p:nvPr>
          </p:nvSpPr>
          <p:spPr>
            <a:xfrm>
              <a:off x="1180" y="68"/>
              <a:ext cx="318"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I</a:t>
              </a:r>
              <a:r>
                <a:rPr lang="en-US" altLang="zh-CN" sz="2800" b="1" baseline="-25000">
                  <a:latin typeface="Times New Roman" panose="02020603050405020304" pitchFamily="18" charset="0"/>
                </a:rPr>
                <a:t>2</a:t>
              </a:r>
            </a:p>
          </p:txBody>
        </p:sp>
        <p:sp>
          <p:nvSpPr>
            <p:cNvPr id="14363" name="Text Box 27"/>
            <p:cNvSpPr/>
            <p:nvPr>
              <p:custDataLst>
                <p:tags r:id="rId35"/>
              </p:custDataLst>
            </p:nvPr>
          </p:nvSpPr>
          <p:spPr>
            <a:xfrm>
              <a:off x="68" y="68"/>
              <a:ext cx="386" cy="327"/>
            </a:xfrm>
            <a:prstGeom prst="rect">
              <a:avLst/>
            </a:prstGeom>
            <a:noFill/>
            <a:ln w="9525">
              <a:noFill/>
            </a:ln>
          </p:spPr>
          <p:txBody>
            <a:bodyPr/>
            <a:lstStyle/>
            <a:p>
              <a:pPr>
                <a:spcBef>
                  <a:spcPct val="50000"/>
                </a:spcBef>
              </a:pPr>
              <a:r>
                <a:rPr lang="en-US" altLang="zh-CN" sz="2800" b="1" i="1">
                  <a:latin typeface="Times New Roman" panose="02020603050405020304" pitchFamily="18" charset="0"/>
                </a:rPr>
                <a:t>I</a:t>
              </a:r>
              <a:r>
                <a:rPr lang="en-US" altLang="zh-CN" sz="2800" b="1" baseline="-25000">
                  <a:latin typeface="Times New Roman" panose="02020603050405020304" pitchFamily="18" charset="0"/>
                </a:rPr>
                <a:t>1</a:t>
              </a:r>
            </a:p>
          </p:txBody>
        </p:sp>
      </p:grpSp>
      <p:sp>
        <p:nvSpPr>
          <p:cNvPr id="10" name="文本框 9"/>
          <p:cNvSpPr txBox="1"/>
          <p:nvPr>
            <p:custDataLst>
              <p:tags r:id="rId7"/>
            </p:custDataLst>
          </p:nvPr>
        </p:nvSpPr>
        <p:spPr>
          <a:xfrm>
            <a:off x="190297" y="4095280"/>
            <a:ext cx="7681815" cy="657107"/>
          </a:xfrm>
          <a:prstGeom prst="rect">
            <a:avLst/>
          </a:prstGeom>
          <a:noFill/>
        </p:spPr>
        <p:txBody>
          <a:bodyPr wrap="square" rtlCol="0">
            <a:spAutoFit/>
          </a:bodyPr>
          <a:lstStyle/>
          <a:p>
            <a:pPr fontAlgn="auto">
              <a:lnSpc>
                <a:spcPct val="150000"/>
              </a:lnSpc>
            </a:pPr>
            <a:r>
              <a:rPr lang="zh-CN" altLang="en-US" sz="2400">
                <a:solidFill>
                  <a:srgbClr val="281AE2"/>
                </a:solidFill>
                <a:latin typeface="微软雅黑" panose="020B0503020204020204" charset="-122"/>
                <a:ea typeface="微软雅黑" panose="020B0503020204020204" charset="-122"/>
              </a:rPr>
              <a:t>上式说明：串联电阻，各电阻两端电压与其阻值成正比。</a:t>
            </a:r>
          </a:p>
        </p:txBody>
      </p:sp>
      <p:sp>
        <p:nvSpPr>
          <p:cNvPr id="22" name="燕尾形箭头 21"/>
          <p:cNvSpPr/>
          <p:nvPr>
            <p:custDataLst>
              <p:tags r:id="rId8"/>
            </p:custDataLst>
          </p:nvPr>
        </p:nvSpPr>
        <p:spPr>
          <a:xfrm>
            <a:off x="351608" y="3248025"/>
            <a:ext cx="1998746" cy="890588"/>
          </a:xfrm>
          <a:prstGeom prst="notchedRightArrow">
            <a:avLst/>
          </a:prstGeom>
          <a:gradFill>
            <a:gsLst>
              <a:gs pos="34000">
                <a:srgbClr val="FE4444"/>
              </a:gs>
              <a:gs pos="94000">
                <a:srgbClr val="832B2B"/>
              </a:gs>
            </a:gsLst>
            <a:lin ang="5400000" scaled="0"/>
          </a:gradFill>
          <a:ln w="28575" cmpd="dbl">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串联分压</a:t>
            </a:r>
          </a:p>
        </p:txBody>
      </p:sp>
      <p:graphicFrame>
        <p:nvGraphicFramePr>
          <p:cNvPr id="2" name="对象 1">
            <a:hlinkClick r:id="" action="ppaction://ole?verb=0"/>
          </p:cNvPr>
          <p:cNvGraphicFramePr>
            <a:graphicFrameLocks noChangeAspect="1"/>
          </p:cNvGraphicFramePr>
          <p:nvPr>
            <p:custDataLst>
              <p:tags r:id="rId9"/>
            </p:custDataLst>
          </p:nvPr>
        </p:nvGraphicFramePr>
        <p:xfrm>
          <a:off x="2734099" y="3269368"/>
          <a:ext cx="3245757" cy="847255"/>
        </p:xfrm>
        <a:graphic>
          <a:graphicData uri="http://schemas.openxmlformats.org/presentationml/2006/ole">
            <mc:AlternateContent xmlns:mc="http://schemas.openxmlformats.org/markup-compatibility/2006">
              <mc:Choice xmlns:v="urn:schemas-microsoft-com:vml" Requires="v">
                <p:oleObj spid="_x0000_s11266" r:id="rId38" imgW="1498600" imgH="381000" progId="Equation.KSEE3">
                  <p:embed/>
                </p:oleObj>
              </mc:Choice>
              <mc:Fallback>
                <p:oleObj r:id="rId38" imgW="1498600" imgH="381000" progId="Equation.KSEE3">
                  <p:embed/>
                  <p:pic>
                    <p:nvPicPr>
                      <p:cNvPr id="0" name=""/>
                      <p:cNvPicPr/>
                      <p:nvPr/>
                    </p:nvPicPr>
                    <p:blipFill>
                      <a:blip r:embed="rId39"/>
                      <a:stretch>
                        <a:fillRect/>
                      </a:stretch>
                    </p:blipFill>
                    <p:spPr>
                      <a:xfrm>
                        <a:off x="2734099" y="3269368"/>
                        <a:ext cx="3245757" cy="847255"/>
                      </a:xfrm>
                      <a:prstGeom prst="rect">
                        <a:avLst/>
                      </a:prstGeom>
                    </p:spPr>
                  </p:pic>
                </p:oleObj>
              </mc:Fallback>
            </mc:AlternateContent>
          </a:graphicData>
        </a:graphic>
      </p:graphicFrame>
      <p:graphicFrame>
        <p:nvGraphicFramePr>
          <p:cNvPr id="4" name="对象 3">
            <a:hlinkClick r:id="" action="ppaction://ole?verb=0"/>
          </p:cNvPr>
          <p:cNvGraphicFramePr>
            <a:graphicFrameLocks noChangeAspect="1"/>
          </p:cNvGraphicFramePr>
          <p:nvPr>
            <p:custDataLst>
              <p:tags r:id="rId10"/>
            </p:custDataLst>
          </p:nvPr>
        </p:nvGraphicFramePr>
        <p:xfrm>
          <a:off x="6267507" y="3248025"/>
          <a:ext cx="3328303" cy="847255"/>
        </p:xfrm>
        <a:graphic>
          <a:graphicData uri="http://schemas.openxmlformats.org/presentationml/2006/ole">
            <mc:AlternateContent xmlns:mc="http://schemas.openxmlformats.org/markup-compatibility/2006">
              <mc:Choice xmlns:v="urn:schemas-microsoft-com:vml" Requires="v">
                <p:oleObj spid="_x0000_s11267" r:id="rId40" imgW="1536700" imgH="381000" progId="Equation.KSEE3">
                  <p:embed/>
                </p:oleObj>
              </mc:Choice>
              <mc:Fallback>
                <p:oleObj r:id="rId40" imgW="1536700" imgH="381000" progId="Equation.KSEE3">
                  <p:embed/>
                  <p:pic>
                    <p:nvPicPr>
                      <p:cNvPr id="0" name=""/>
                      <p:cNvPicPr/>
                      <p:nvPr/>
                    </p:nvPicPr>
                    <p:blipFill>
                      <a:blip r:embed="rId41"/>
                      <a:stretch>
                        <a:fillRect/>
                      </a:stretch>
                    </p:blipFill>
                    <p:spPr>
                      <a:xfrm>
                        <a:off x="6267507" y="3248025"/>
                        <a:ext cx="3328303" cy="847255"/>
                      </a:xfrm>
                      <a:prstGeom prst="rect">
                        <a:avLst/>
                      </a:prstGeom>
                    </p:spPr>
                  </p:pic>
                </p:oleObj>
              </mc:Fallback>
            </mc:AlternateContent>
          </a:graphicData>
        </a:graphic>
      </p:graphicFrame>
      <p:sp>
        <p:nvSpPr>
          <p:cNvPr id="8" name="TextBox 20"/>
          <p:cNvSpPr txBox="1"/>
          <p:nvPr>
            <p:custDataLst>
              <p:tags r:id="rId11"/>
            </p:custDataLst>
          </p:nvPr>
        </p:nvSpPr>
        <p:spPr>
          <a:xfrm>
            <a:off x="351608" y="4959997"/>
            <a:ext cx="11364876" cy="1221081"/>
          </a:xfrm>
          <a:prstGeom prst="rect">
            <a:avLst/>
          </a:prstGeom>
          <a:noFill/>
          <a:ln w="9525">
            <a:noFill/>
          </a:ln>
        </p:spPr>
        <p:txBody>
          <a:bodyPr wrap="square" anchor="t">
            <a:spAutoFit/>
          </a:bodyPr>
          <a:lstStyle/>
          <a:p>
            <a:pPr>
              <a:lnSpc>
                <a:spcPct val="150000"/>
              </a:lnSpc>
              <a:buSzTx/>
            </a:pPr>
            <a:r>
              <a:rPr lang="zh-CN" altLang="zh-CN" sz="2400" b="1">
                <a:solidFill>
                  <a:srgbClr val="FF0000"/>
                </a:solidFill>
                <a:latin typeface="微软雅黑" panose="020B0503020204020204" charset="-122"/>
                <a:ea typeface="微软雅黑" panose="020B0503020204020204" charset="-122"/>
                <a:cs typeface="微软雅黑" panose="020B0503020204020204" charset="-122"/>
              </a:rPr>
              <a:t>在电阻串联电路中，如果有一个电阻阻值变小；干路电流</a:t>
            </a:r>
            <a:r>
              <a:rPr lang="en-US" altLang="zh-CN" sz="2400" b="1">
                <a:solidFill>
                  <a:srgbClr val="FF0000"/>
                </a:solidFill>
                <a:latin typeface="微软雅黑" panose="020B0503020204020204" charset="-122"/>
                <a:ea typeface="微软雅黑" panose="020B0503020204020204" charset="-122"/>
                <a:cs typeface="微软雅黑" panose="020B0503020204020204" charset="-122"/>
              </a:rPr>
              <a:t>I</a:t>
            </a:r>
            <a:r>
              <a:rPr lang="zh-CN" altLang="zh-CN" sz="2400" b="1">
                <a:solidFill>
                  <a:srgbClr val="FF0000"/>
                </a:solidFill>
                <a:latin typeface="微软雅黑" panose="020B0503020204020204" charset="-122"/>
                <a:ea typeface="微软雅黑" panose="020B0503020204020204" charset="-122"/>
                <a:cs typeface="微软雅黑" panose="020B0503020204020204" charset="-122"/>
              </a:rPr>
              <a:t>变大，其它电阻分得的电压变大；回路总电阻变小。</a:t>
            </a:r>
            <a:endParaRPr lang="en-US" altLang="zh-CN" sz="2400" b="1">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11" name="对象 10">
            <a:hlinkClick r:id="" action="ppaction://ole?verb=0"/>
          </p:cNvPr>
          <p:cNvGraphicFramePr>
            <a:graphicFrameLocks noChangeAspect="1"/>
          </p:cNvGraphicFramePr>
          <p:nvPr>
            <p:custDataLst>
              <p:tags r:id="rId12"/>
            </p:custDataLst>
          </p:nvPr>
        </p:nvGraphicFramePr>
        <p:xfrm>
          <a:off x="7747663" y="4138612"/>
          <a:ext cx="1101453" cy="847255"/>
        </p:xfrm>
        <a:graphic>
          <a:graphicData uri="http://schemas.openxmlformats.org/presentationml/2006/ole">
            <mc:AlternateContent xmlns:mc="http://schemas.openxmlformats.org/markup-compatibility/2006">
              <mc:Choice xmlns:v="urn:schemas-microsoft-com:vml" Requires="v">
                <p:oleObj spid="_x0000_s11268" r:id="rId42" imgW="508000" imgH="381000" progId="Equation.KSEE3">
                  <p:embed/>
                </p:oleObj>
              </mc:Choice>
              <mc:Fallback>
                <p:oleObj r:id="rId42" imgW="508000" imgH="381000" progId="Equation.KSEE3">
                  <p:embed/>
                  <p:pic>
                    <p:nvPicPr>
                      <p:cNvPr id="0" name=""/>
                      <p:cNvPicPr/>
                      <p:nvPr/>
                    </p:nvPicPr>
                    <p:blipFill>
                      <a:blip r:embed="rId43"/>
                      <a:stretch>
                        <a:fillRect/>
                      </a:stretch>
                    </p:blipFill>
                    <p:spPr>
                      <a:xfrm>
                        <a:off x="7747663" y="4138612"/>
                        <a:ext cx="1101453" cy="847255"/>
                      </a:xfrm>
                      <a:prstGeom prst="rect">
                        <a:avLst/>
                      </a:prstGeom>
                    </p:spPr>
                  </p:pic>
                </p:oleObj>
              </mc:Fallback>
            </mc:AlternateContent>
          </a:graphicData>
        </a:graphic>
      </p:graphicFrame>
    </p:spTree>
    <p:extLst>
      <p:ext uri="{BB962C8B-B14F-4D97-AF65-F5344CB8AC3E}">
        <p14:creationId xmlns:p14="http://schemas.microsoft.com/office/powerpoint/2010/main" val="26223291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000" fill="hold">
                                          <p:stCondLst>
                                            <p:cond delay="0"/>
                                          </p:stCondLst>
                                        </p:cTn>
                                        <p:tgtEl>
                                          <p:spTgt spid="6"/>
                                        </p:tgtEl>
                                        <p:attrNameLst>
                                          <p:attrName>style.visibility</p:attrName>
                                        </p:attrNameLst>
                                      </p:cBhvr>
                                      <p:to>
                                        <p:strVal val="visible"/>
                                      </p:to>
                                    </p:set>
                                    <p:animEffect transition="in" filter="box(in)">
                                      <p:cBhvr>
                                        <p:cTn id="13" dur="1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nodeType="clickEffect">
                                  <p:stCondLst>
                                    <p:cond delay="0"/>
                                  </p:stCondLst>
                                  <p:childTnLst>
                                    <p:set>
                                      <p:cBhvr>
                                        <p:cTn id="17" dur="1000" fill="hold">
                                          <p:stCondLst>
                                            <p:cond delay="0"/>
                                          </p:stCondLst>
                                        </p:cTn>
                                        <p:tgtEl>
                                          <p:spTgt spid="14340"/>
                                        </p:tgtEl>
                                        <p:attrNameLst>
                                          <p:attrName>style.visibility</p:attrName>
                                        </p:attrNameLst>
                                      </p:cBhvr>
                                      <p:to>
                                        <p:strVal val="visible"/>
                                      </p:to>
                                    </p:set>
                                    <p:animEffect transition="in" filter="box(in)">
                                      <p:cBhvr>
                                        <p:cTn id="18" dur="1000"/>
                                        <p:tgtEl>
                                          <p:spTgt spid="1434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000" fill="hold">
                                          <p:stCondLst>
                                            <p:cond delay="0"/>
                                          </p:stCondLst>
                                        </p:cTn>
                                        <p:tgtEl>
                                          <p:spTgt spid="22"/>
                                        </p:tgtEl>
                                        <p:attrNameLst>
                                          <p:attrName>style.visibility</p:attrName>
                                        </p:attrNameLst>
                                      </p:cBhvr>
                                      <p:to>
                                        <p:strVal val="visible"/>
                                      </p:to>
                                    </p:set>
                                    <p:animEffect transition="in" filter="wipe(left)">
                                      <p:cBhvr>
                                        <p:cTn id="23" dur="1000"/>
                                        <p:tgtEl>
                                          <p:spTgt spid="2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000" fill="hold">
                                          <p:stCondLst>
                                            <p:cond delay="0"/>
                                          </p:stCondLst>
                                        </p:cTn>
                                        <p:tgtEl>
                                          <p:spTgt spid="2"/>
                                        </p:tgtEl>
                                        <p:attrNameLst>
                                          <p:attrName>style.visibility</p:attrName>
                                        </p:attrNameLst>
                                      </p:cBhvr>
                                      <p:to>
                                        <p:strVal val="visible"/>
                                      </p:to>
                                    </p:set>
                                    <p:animEffect transition="in" filter="wipe(left)">
                                      <p:cBhvr>
                                        <p:cTn id="28" dur="1000"/>
                                        <p:tgtEl>
                                          <p:spTgt spid="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000"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nodeType="clickEffect">
                                  <p:stCondLst>
                                    <p:cond delay="0"/>
                                  </p:stCondLst>
                                  <p:childTnLst>
                                    <p:set>
                                      <p:cBhvr>
                                        <p:cTn id="37" dur="1000" fill="hold">
                                          <p:stCondLst>
                                            <p:cond delay="0"/>
                                          </p:stCondLst>
                                        </p:cTn>
                                        <p:tgtEl>
                                          <p:spTgt spid="10">
                                            <p:txEl>
                                              <p:pRg st="0" end="0"/>
                                            </p:txEl>
                                          </p:spTgt>
                                        </p:tgtEl>
                                        <p:attrNameLst>
                                          <p:attrName>style.visibility</p:attrName>
                                        </p:attrNameLst>
                                      </p:cBhvr>
                                      <p:to>
                                        <p:strVal val="visible"/>
                                      </p:to>
                                    </p:set>
                                    <p:animEffect transition="in" filter="wipe(left)">
                                      <p:cBhvr>
                                        <p:cTn id="38" dur="1000"/>
                                        <p:tgtEl>
                                          <p:spTgt spid="10">
                                            <p:txEl>
                                              <p:pRg st="0" end="0"/>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8" fill="hold" nodeType="clickEffect">
                                  <p:stCondLst>
                                    <p:cond delay="0"/>
                                  </p:stCondLst>
                                  <p:childTnLst>
                                    <p:set>
                                      <p:cBhvr>
                                        <p:cTn id="42" dur="1000" fill="hold">
                                          <p:stCondLst>
                                            <p:cond delay="0"/>
                                          </p:stCondLst>
                                        </p:cTn>
                                        <p:tgtEl>
                                          <p:spTgt spid="11"/>
                                        </p:tgtEl>
                                        <p:attrNameLst>
                                          <p:attrName>style.visibility</p:attrName>
                                        </p:attrNameLst>
                                      </p:cBhvr>
                                      <p:to>
                                        <p:strVal val="visible"/>
                                      </p:to>
                                    </p:set>
                                    <p:animEffect transition="in" filter="wipe(left)">
                                      <p:cBhvr>
                                        <p:cTn id="43" dur="1000"/>
                                        <p:tgtEl>
                                          <p:spTgt spid="11"/>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000" fill="hold">
                                          <p:stCondLst>
                                            <p:cond delay="0"/>
                                          </p:stCondLst>
                                        </p:cTn>
                                        <p:tgtEl>
                                          <p:spTgt spid="8"/>
                                        </p:tgtEl>
                                        <p:attrNameLst>
                                          <p:attrName>style.visibility</p:attrName>
                                        </p:attrNameLst>
                                      </p:cBhvr>
                                      <p:to>
                                        <p:strVal val="visible"/>
                                      </p:to>
                                    </p:set>
                                    <p:animEffect transition="in" filter="checkerboard(across)">
                                      <p:cBhvr>
                                        <p:cTn id="4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22"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2"/>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3"/>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4"/>
            </p:custDataLst>
          </p:nvPr>
        </p:nvSpPr>
        <p:spPr>
          <a:xfrm>
            <a:off x="190297" y="2258484"/>
            <a:ext cx="1807819"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随讲随练</a:t>
            </a:r>
            <a:r>
              <a:rPr lang="en-US" altLang="zh-CN" sz="2400">
                <a:latin typeface="微软雅黑" panose="020B0503020204020204" charset="-122"/>
                <a:ea typeface="微软雅黑" panose="020B0503020204020204" charset="-122"/>
              </a:rPr>
              <a:t>1</a:t>
            </a:r>
          </a:p>
        </p:txBody>
      </p:sp>
      <p:sp>
        <p:nvSpPr>
          <p:cNvPr id="10" name="文本框 9"/>
          <p:cNvSpPr txBox="1"/>
          <p:nvPr>
            <p:custDataLst>
              <p:tags r:id="rId5"/>
            </p:custDataLst>
          </p:nvPr>
        </p:nvSpPr>
        <p:spPr>
          <a:xfrm>
            <a:off x="2086333" y="2209330"/>
            <a:ext cx="9725299" cy="1221081"/>
          </a:xfrm>
          <a:prstGeom prst="rect">
            <a:avLst/>
          </a:prstGeom>
          <a:noFill/>
        </p:spPr>
        <p:txBody>
          <a:bodyPr wrap="square" rtlCol="0">
            <a:spAutoFit/>
          </a:bodyPr>
          <a:lstStyle/>
          <a:p>
            <a:pPr fontAlgn="auto">
              <a:lnSpc>
                <a:spcPct val="150000"/>
              </a:lnSpc>
            </a:pPr>
            <a:r>
              <a:rPr lang="zh-CN" altLang="zh-CN" sz="2400">
                <a:latin typeface="微软雅黑" panose="020B0503020204020204" charset="-122"/>
                <a:ea typeface="微软雅黑" panose="020B0503020204020204" charset="-122"/>
                <a:cs typeface="微软雅黑" panose="020B0503020204020204" charset="-122"/>
                <a:sym typeface="+mn-ea"/>
              </a:rPr>
              <a:t>如图所示，</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1</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4 Ω</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2</a:t>
            </a:r>
            <a:r>
              <a:rPr lang="zh-CN"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6 </a:t>
            </a:r>
            <a:r>
              <a:rPr lang="zh-CN" altLang="zh-CN" sz="2400">
                <a:latin typeface="微软雅黑" panose="020B0503020204020204" charset="-122"/>
                <a:ea typeface="微软雅黑" panose="020B0503020204020204" charset="-122"/>
                <a:cs typeface="微软雅黑" panose="020B0503020204020204" charset="-122"/>
                <a:sym typeface="+mn-ea"/>
              </a:rPr>
              <a:t>Ω，当开关</a:t>
            </a:r>
            <a:r>
              <a:rPr lang="en-US" altLang="zh-CN" sz="2400">
                <a:latin typeface="微软雅黑" panose="020B0503020204020204" charset="-122"/>
                <a:ea typeface="微软雅黑" panose="020B0503020204020204" charset="-122"/>
                <a:cs typeface="微软雅黑" panose="020B0503020204020204" charset="-122"/>
                <a:sym typeface="+mn-ea"/>
              </a:rPr>
              <a:t>S</a:t>
            </a:r>
            <a:r>
              <a:rPr lang="zh-CN" altLang="zh-CN" sz="2400">
                <a:latin typeface="微软雅黑" panose="020B0503020204020204" charset="-122"/>
                <a:ea typeface="微软雅黑" panose="020B0503020204020204" charset="-122"/>
                <a:cs typeface="微软雅黑" panose="020B0503020204020204" charset="-122"/>
                <a:sym typeface="+mn-ea"/>
              </a:rPr>
              <a:t>闭合时，通过</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1</a:t>
            </a:r>
            <a:r>
              <a:rPr lang="zh-CN" altLang="zh-CN" sz="2400">
                <a:latin typeface="微软雅黑" panose="020B0503020204020204" charset="-122"/>
                <a:ea typeface="微软雅黑" panose="020B0503020204020204" charset="-122"/>
                <a:cs typeface="微软雅黑" panose="020B0503020204020204" charset="-122"/>
                <a:sym typeface="+mn-ea"/>
              </a:rPr>
              <a:t>与</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2</a:t>
            </a:r>
            <a:r>
              <a:rPr lang="zh-CN" altLang="zh-CN" sz="2400">
                <a:latin typeface="微软雅黑" panose="020B0503020204020204" charset="-122"/>
                <a:ea typeface="微软雅黑" panose="020B0503020204020204" charset="-122"/>
                <a:cs typeface="微软雅黑" panose="020B0503020204020204" charset="-122"/>
                <a:sym typeface="+mn-ea"/>
              </a:rPr>
              <a:t>的电流之比为</a:t>
            </a:r>
            <a:r>
              <a:rPr lang="en-US" altLang="zh-CN" sz="2400">
                <a:latin typeface="微软雅黑" panose="020B0503020204020204" charset="-122"/>
                <a:ea typeface="微软雅黑" panose="020B0503020204020204" charset="-122"/>
                <a:cs typeface="微软雅黑" panose="020B0503020204020204" charset="-122"/>
                <a:sym typeface="+mn-ea"/>
              </a:rPr>
              <a:t>________</a:t>
            </a:r>
            <a:r>
              <a:rPr lang="zh-CN" altLang="zh-CN" sz="2400">
                <a:latin typeface="微软雅黑" panose="020B0503020204020204" charset="-122"/>
                <a:ea typeface="微软雅黑" panose="020B0503020204020204" charset="-122"/>
                <a:cs typeface="微软雅黑" panose="020B0503020204020204" charset="-122"/>
                <a:sym typeface="+mn-ea"/>
              </a:rPr>
              <a:t>；加在</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1</a:t>
            </a:r>
            <a:r>
              <a:rPr lang="zh-CN" altLang="zh-CN" sz="2400">
                <a:latin typeface="微软雅黑" panose="020B0503020204020204" charset="-122"/>
                <a:ea typeface="微软雅黑" panose="020B0503020204020204" charset="-122"/>
                <a:cs typeface="微软雅黑" panose="020B0503020204020204" charset="-122"/>
                <a:sym typeface="+mn-ea"/>
              </a:rPr>
              <a:t>与</a:t>
            </a:r>
            <a:r>
              <a:rPr lang="en-US" altLang="zh-CN" sz="2400">
                <a:latin typeface="微软雅黑" panose="020B0503020204020204" charset="-122"/>
                <a:ea typeface="微软雅黑" panose="020B0503020204020204" charset="-122"/>
                <a:cs typeface="微软雅黑" panose="020B0503020204020204" charset="-122"/>
                <a:sym typeface="+mn-ea"/>
              </a:rPr>
              <a:t>R</a:t>
            </a:r>
            <a:r>
              <a:rPr lang="en-US" altLang="zh-CN" sz="2400" baseline="-25000">
                <a:latin typeface="微软雅黑" panose="020B0503020204020204" charset="-122"/>
                <a:ea typeface="微软雅黑" panose="020B0503020204020204" charset="-122"/>
                <a:cs typeface="微软雅黑" panose="020B0503020204020204" charset="-122"/>
                <a:sym typeface="+mn-ea"/>
              </a:rPr>
              <a:t>2</a:t>
            </a:r>
            <a:r>
              <a:rPr lang="zh-CN" altLang="zh-CN" sz="2400">
                <a:latin typeface="微软雅黑" panose="020B0503020204020204" charset="-122"/>
                <a:ea typeface="微软雅黑" panose="020B0503020204020204" charset="-122"/>
                <a:cs typeface="微软雅黑" panose="020B0503020204020204" charset="-122"/>
                <a:sym typeface="+mn-ea"/>
              </a:rPr>
              <a:t>两端的电压之比为</a:t>
            </a:r>
            <a:r>
              <a:rPr lang="en-US" altLang="zh-CN" sz="2400">
                <a:latin typeface="微软雅黑" panose="020B0503020204020204" charset="-122"/>
                <a:ea typeface="微软雅黑" panose="020B0503020204020204" charset="-122"/>
                <a:cs typeface="微软雅黑" panose="020B0503020204020204" charset="-122"/>
                <a:sym typeface="+mn-ea"/>
              </a:rPr>
              <a:t>________</a:t>
            </a:r>
            <a:r>
              <a:rPr lang="zh-CN" altLang="zh-CN" sz="2400">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281AE2"/>
              </a:solidFill>
              <a:latin typeface="微软雅黑" panose="020B0503020204020204" charset="-122"/>
              <a:ea typeface="微软雅黑" panose="020B0503020204020204" charset="-122"/>
              <a:cs typeface="微软雅黑" panose="020B0503020204020204" charset="-122"/>
            </a:endParaRPr>
          </a:p>
        </p:txBody>
      </p:sp>
      <p:pic>
        <p:nvPicPr>
          <p:cNvPr id="8205" name="Picture 15" descr="HH427"/>
          <p:cNvPicPr>
            <a:picLocks noChangeAspect="1"/>
          </p:cNvPicPr>
          <p:nvPr>
            <p:custDataLst>
              <p:tags r:id="rId6"/>
            </p:custDataLst>
          </p:nvPr>
        </p:nvPicPr>
        <p:blipFill>
          <a:blip r:embed="rId12"/>
          <a:stretch>
            <a:fillRect/>
          </a:stretch>
        </p:blipFill>
        <p:spPr>
          <a:xfrm>
            <a:off x="9105260" y="3783542"/>
            <a:ext cx="2552623" cy="1763066"/>
          </a:xfrm>
          <a:prstGeom prst="rect">
            <a:avLst/>
          </a:prstGeom>
          <a:noFill/>
          <a:ln w="9525">
            <a:noFill/>
          </a:ln>
        </p:spPr>
      </p:pic>
      <p:sp>
        <p:nvSpPr>
          <p:cNvPr id="9" name="TextBox 20"/>
          <p:cNvSpPr txBox="1"/>
          <p:nvPr>
            <p:custDataLst>
              <p:tags r:id="rId7"/>
            </p:custDataLst>
          </p:nvPr>
        </p:nvSpPr>
        <p:spPr>
          <a:xfrm>
            <a:off x="190297" y="3692349"/>
            <a:ext cx="8734118" cy="1785702"/>
          </a:xfrm>
          <a:prstGeom prst="rect">
            <a:avLst/>
          </a:prstGeom>
          <a:noFill/>
          <a:ln w="9525">
            <a:noFill/>
          </a:ln>
        </p:spPr>
        <p:txBody>
          <a:bodyPr wrap="square" anchor="t">
            <a:spAutoFit/>
          </a:bodyPr>
          <a:lstStyle/>
          <a:p>
            <a:pPr>
              <a:lnSpc>
                <a:spcPct val="150000"/>
              </a:lnSpc>
              <a:buSzTx/>
            </a:pP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解：</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buSzTx/>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串联电路中，各处电流都相同，故</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I</a:t>
            </a:r>
            <a:r>
              <a:rPr lang="en-US" altLang="zh-CN" sz="2400" baseline="-25000">
                <a:solidFill>
                  <a:srgbClr val="FF0000"/>
                </a:solidFill>
                <a:uFillTx/>
                <a:latin typeface="微软雅黑" panose="020B0503020204020204" charset="-122"/>
                <a:ea typeface="微软雅黑" panose="020B0503020204020204" charset="-122"/>
                <a:cs typeface="微软雅黑" panose="020B0503020204020204" charset="-122"/>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I</a:t>
            </a:r>
            <a:r>
              <a:rPr lang="en-US" altLang="zh-CN" sz="2400" baseline="-25000">
                <a:solidFill>
                  <a:srgbClr val="FF0000"/>
                </a:solidFill>
                <a:uFillTx/>
                <a:latin typeface="微软雅黑" panose="020B0503020204020204" charset="-122"/>
                <a:ea typeface="微软雅黑" panose="020B0503020204020204" charset="-122"/>
                <a:cs typeface="微软雅黑" panose="020B0503020204020204" charset="-122"/>
              </a:rPr>
              <a:t>2</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=1:1</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a:p>
            <a:pPr>
              <a:lnSpc>
                <a:spcPct val="150000"/>
              </a:lnSpc>
              <a:buSzTx/>
            </a:pPr>
            <a:r>
              <a:rPr lang="zh-CN" altLang="zh-CN" sz="2400">
                <a:solidFill>
                  <a:srgbClr val="FF0000"/>
                </a:solidFill>
                <a:latin typeface="微软雅黑" panose="020B0503020204020204" charset="-122"/>
                <a:ea typeface="微软雅黑" panose="020B0503020204020204" charset="-122"/>
                <a:cs typeface="微软雅黑" panose="020B0503020204020204" charset="-122"/>
                <a:sym typeface="+mn-ea"/>
              </a:rPr>
              <a:t>加在</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zh-CN" sz="2400">
                <a:solidFill>
                  <a:srgbClr val="FF0000"/>
                </a:solidFill>
                <a:latin typeface="微软雅黑" panose="020B0503020204020204" charset="-122"/>
                <a:ea typeface="微软雅黑" panose="020B0503020204020204" charset="-122"/>
                <a:cs typeface="微软雅黑" panose="020B0503020204020204" charset="-122"/>
                <a:sym typeface="+mn-ea"/>
              </a:rPr>
              <a:t>与</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zh-CN" sz="2400">
                <a:solidFill>
                  <a:srgbClr val="FF0000"/>
                </a:solidFill>
                <a:latin typeface="微软雅黑" panose="020B0503020204020204" charset="-122"/>
                <a:ea typeface="微软雅黑" panose="020B0503020204020204" charset="-122"/>
                <a:cs typeface="微软雅黑" panose="020B0503020204020204" charset="-122"/>
                <a:sym typeface="+mn-ea"/>
              </a:rPr>
              <a:t>两端的电压之比</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U</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∶U</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zh-CN"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∶R</a:t>
            </a:r>
            <a:r>
              <a:rPr lang="en-US" altLang="zh-CN" sz="2400" baseline="-250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zh-CN"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4 Ω∶6 Ω</a:t>
            </a:r>
            <a:r>
              <a:rPr lang="zh-CN" altLang="zh-CN"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2∶3</a:t>
            </a:r>
            <a:r>
              <a:rPr lang="zh-CN" altLang="zh-CN" sz="240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custDataLst>
              <p:tags r:id="rId8"/>
            </p:custDataLst>
          </p:nvPr>
        </p:nvSpPr>
        <p:spPr>
          <a:xfrm>
            <a:off x="3081925" y="2816637"/>
            <a:ext cx="620683" cy="461665"/>
          </a:xfrm>
          <a:prstGeom prst="rect">
            <a:avLst/>
          </a:prstGeom>
          <a:noFill/>
        </p:spPr>
        <p:txBody>
          <a:bodyPr wrap="none" rtlCol="0" anchor="t">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1:1</a:t>
            </a:r>
          </a:p>
        </p:txBody>
      </p:sp>
      <p:sp>
        <p:nvSpPr>
          <p:cNvPr id="13" name="文本框 12"/>
          <p:cNvSpPr txBox="1"/>
          <p:nvPr>
            <p:custDataLst>
              <p:tags r:id="rId9"/>
            </p:custDataLst>
          </p:nvPr>
        </p:nvSpPr>
        <p:spPr>
          <a:xfrm>
            <a:off x="8315717" y="2816637"/>
            <a:ext cx="620683" cy="461665"/>
          </a:xfrm>
          <a:prstGeom prst="rect">
            <a:avLst/>
          </a:prstGeom>
          <a:noFill/>
        </p:spPr>
        <p:txBody>
          <a:bodyPr wrap="none" rtlCol="0" anchor="t">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2:3</a:t>
            </a:r>
          </a:p>
        </p:txBody>
      </p:sp>
    </p:spTree>
    <p:extLst>
      <p:ext uri="{BB962C8B-B14F-4D97-AF65-F5344CB8AC3E}">
        <p14:creationId xmlns:p14="http://schemas.microsoft.com/office/powerpoint/2010/main" val="38018919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000" fill="hold">
                                          <p:stCondLst>
                                            <p:cond delay="0"/>
                                          </p:stCondLst>
                                        </p:cTn>
                                        <p:tgtEl>
                                          <p:spTgt spid="6"/>
                                        </p:tgtEl>
                                        <p:attrNameLst>
                                          <p:attrName>style.visibility</p:attrName>
                                        </p:attrNameLst>
                                      </p:cBhvr>
                                      <p:to>
                                        <p:strVal val="visible"/>
                                      </p:to>
                                    </p:set>
                                    <p:animEffect transition="in" filter="box(in)">
                                      <p:cBhvr>
                                        <p:cTn id="13" dur="1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000" fill="hold">
                                          <p:stCondLst>
                                            <p:cond delay="0"/>
                                          </p:stCondLst>
                                        </p:cTn>
                                        <p:tgtEl>
                                          <p:spTgt spid="10">
                                            <p:txEl>
                                              <p:pRg st="0" end="0"/>
                                            </p:txEl>
                                          </p:spTgt>
                                        </p:tgtEl>
                                        <p:attrNameLst>
                                          <p:attrName>style.visibility</p:attrName>
                                        </p:attrNameLst>
                                      </p:cBhvr>
                                      <p:to>
                                        <p:strVal val="visible"/>
                                      </p:to>
                                    </p:set>
                                    <p:animEffect transition="in" filter="wipe(left)">
                                      <p:cBhvr>
                                        <p:cTn id="18" dur="1000"/>
                                        <p:tgtEl>
                                          <p:spTgt spid="10">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nodeType="clickEffect">
                                  <p:stCondLst>
                                    <p:cond delay="0"/>
                                  </p:stCondLst>
                                  <p:childTnLst>
                                    <p:set>
                                      <p:cBhvr>
                                        <p:cTn id="22" dur="1000" fill="hold">
                                          <p:stCondLst>
                                            <p:cond delay="0"/>
                                          </p:stCondLst>
                                        </p:cTn>
                                        <p:tgtEl>
                                          <p:spTgt spid="8205"/>
                                        </p:tgtEl>
                                        <p:attrNameLst>
                                          <p:attrName>style.visibility</p:attrName>
                                        </p:attrNameLst>
                                      </p:cBhvr>
                                      <p:to>
                                        <p:strVal val="visible"/>
                                      </p:to>
                                    </p:set>
                                    <p:animEffect transition="in" filter="box(in)">
                                      <p:cBhvr>
                                        <p:cTn id="23" dur="1000"/>
                                        <p:tgtEl>
                                          <p:spTgt spid="820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9">
                                            <p:txEl>
                                              <p:charRg st="0" end="20"/>
                                            </p:txEl>
                                          </p:spTgt>
                                        </p:tgtEl>
                                        <p:attrNameLst>
                                          <p:attrName>style.visibility</p:attrName>
                                        </p:attrNameLst>
                                      </p:cBhvr>
                                      <p:to>
                                        <p:strVal val="visible"/>
                                      </p:to>
                                    </p:set>
                                    <p:animEffect transition="in" filter="wipe(left)">
                                      <p:cBhvr>
                                        <p:cTn id="28" dur="500"/>
                                        <p:tgtEl>
                                          <p:spTgt spid="9">
                                            <p:txEl>
                                              <p:charRg st="0" end="2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9">
                                            <p:txEl>
                                              <p:charRg st="1" end="1"/>
                                            </p:txEl>
                                          </p:spTgt>
                                        </p:tgtEl>
                                        <p:attrNameLst>
                                          <p:attrName>style.visibility</p:attrName>
                                        </p:attrNameLst>
                                      </p:cBhvr>
                                      <p:to>
                                        <p:strVal val="visible"/>
                                      </p:to>
                                    </p:set>
                                    <p:animEffect transition="in" filter="wipe(left)">
                                      <p:cBhvr>
                                        <p:cTn id="33" dur="500"/>
                                        <p:tgtEl>
                                          <p:spTgt spid="9">
                                            <p:txEl>
                                              <p:charRg st="1" end="1"/>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9">
                                            <p:txEl>
                                              <p:charRg st="2" end="2"/>
                                            </p:txEl>
                                          </p:spTgt>
                                        </p:tgtEl>
                                        <p:attrNameLst>
                                          <p:attrName>style.visibility</p:attrName>
                                        </p:attrNameLst>
                                      </p:cBhvr>
                                      <p:to>
                                        <p:strVal val="visible"/>
                                      </p:to>
                                    </p:set>
                                    <p:animEffect transition="in" filter="wipe(left)">
                                      <p:cBhvr>
                                        <p:cTn id="38" dur="500"/>
                                        <p:tgtEl>
                                          <p:spTgt spid="9">
                                            <p:txEl>
                                              <p:charRg st="2" end="2"/>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000" fill="hold">
                                          <p:stCondLst>
                                            <p:cond delay="0"/>
                                          </p:stCondLst>
                                        </p:cTn>
                                        <p:tgtEl>
                                          <p:spTgt spid="11"/>
                                        </p:tgtEl>
                                        <p:attrNameLst>
                                          <p:attrName>style.visibility</p:attrName>
                                        </p:attrNameLst>
                                      </p:cBhvr>
                                      <p:to>
                                        <p:strVal val="visible"/>
                                      </p:to>
                                    </p:set>
                                    <p:animEffect transition="in" filter="checkerboard(across)">
                                      <p:cBhvr>
                                        <p:cTn id="43" dur="1000"/>
                                        <p:tgtEl>
                                          <p:spTgt spid="11"/>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000" fill="hold">
                                          <p:stCondLst>
                                            <p:cond delay="0"/>
                                          </p:stCondLst>
                                        </p:cTn>
                                        <p:tgtEl>
                                          <p:spTgt spid="13"/>
                                        </p:tgtEl>
                                        <p:attrNameLst>
                                          <p:attrName>style.visibility</p:attrName>
                                        </p:attrNameLst>
                                      </p:cBhvr>
                                      <p:to>
                                        <p:strVal val="visible"/>
                                      </p:to>
                                    </p:set>
                                    <p:animEffect transition="in" filter="checkerboard(across)">
                                      <p:cBhvr>
                                        <p:cTn id="4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3"/>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4"/>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5"/>
            </p:custDataLst>
          </p:nvPr>
        </p:nvSpPr>
        <p:spPr>
          <a:xfrm>
            <a:off x="190297" y="2273359"/>
            <a:ext cx="2321369"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电阻的并联</a:t>
            </a:r>
          </a:p>
        </p:txBody>
      </p:sp>
      <p:sp>
        <p:nvSpPr>
          <p:cNvPr id="9" name="燕尾形箭头 8"/>
          <p:cNvSpPr/>
          <p:nvPr>
            <p:custDataLst>
              <p:tags r:id="rId6"/>
            </p:custDataLst>
          </p:nvPr>
        </p:nvSpPr>
        <p:spPr>
          <a:xfrm>
            <a:off x="351608" y="3334691"/>
            <a:ext cx="1998746" cy="890588"/>
          </a:xfrm>
          <a:prstGeom prst="notchedRightArrow">
            <a:avLst/>
          </a:prstGeom>
          <a:gradFill>
            <a:gsLst>
              <a:gs pos="34000">
                <a:srgbClr val="FE4444"/>
              </a:gs>
              <a:gs pos="94000">
                <a:srgbClr val="832B2B"/>
              </a:gs>
            </a:gsLst>
            <a:lin ang="5400000" scaled="0"/>
          </a:gradFill>
          <a:ln w="28575" cmpd="dbl">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电流关系</a:t>
            </a:r>
          </a:p>
        </p:txBody>
      </p:sp>
      <p:sp>
        <p:nvSpPr>
          <p:cNvPr id="10" name="文本框 9"/>
          <p:cNvSpPr txBox="1"/>
          <p:nvPr>
            <p:custDataLst>
              <p:tags r:id="rId7"/>
            </p:custDataLst>
          </p:nvPr>
        </p:nvSpPr>
        <p:spPr>
          <a:xfrm>
            <a:off x="2511665" y="3451754"/>
            <a:ext cx="5753012" cy="657107"/>
          </a:xfrm>
          <a:prstGeom prst="rect">
            <a:avLst/>
          </a:prstGeom>
          <a:noFill/>
        </p:spPr>
        <p:txBody>
          <a:bodyPr wrap="square" rtlCol="0">
            <a:spAutoFit/>
          </a:bodyPr>
          <a:lstStyle/>
          <a:p>
            <a:pPr fontAlgn="auto">
              <a:lnSpc>
                <a:spcPct val="150000"/>
              </a:lnSpc>
            </a:pPr>
            <a:r>
              <a:rPr lang="zh-CN" altLang="en-US" sz="2400">
                <a:solidFill>
                  <a:srgbClr val="281AE2"/>
                </a:solidFill>
                <a:latin typeface="微软雅黑" panose="020B0503020204020204" charset="-122"/>
                <a:ea typeface="微软雅黑" panose="020B0503020204020204" charset="-122"/>
              </a:rPr>
              <a:t>并联电路干路电流等于各支路电流之和。</a:t>
            </a:r>
          </a:p>
        </p:txBody>
      </p:sp>
      <p:sp>
        <p:nvSpPr>
          <p:cNvPr id="15" name="文本框 14"/>
          <p:cNvSpPr txBox="1"/>
          <p:nvPr>
            <p:custDataLst>
              <p:tags r:id="rId8"/>
            </p:custDataLst>
          </p:nvPr>
        </p:nvSpPr>
        <p:spPr>
          <a:xfrm>
            <a:off x="8068709" y="3527425"/>
            <a:ext cx="1890365" cy="581437"/>
          </a:xfrm>
          <a:prstGeom prst="rect">
            <a:avLst/>
          </a:prstGeom>
          <a:noFill/>
        </p:spPr>
        <p:txBody>
          <a:bodyPr wrap="square" rtlCol="0">
            <a:spAutoFit/>
          </a:bodyPr>
          <a:lstStyle/>
          <a:p>
            <a:pPr>
              <a:lnSpc>
                <a:spcPct val="130000"/>
              </a:lnSpc>
            </a:pPr>
            <a:r>
              <a:rPr lang="zh-CN" altLang="en-US" sz="2400" b="1">
                <a:solidFill>
                  <a:srgbClr val="FF0000"/>
                </a:solidFill>
                <a:latin typeface="Times New Roman" panose="02020603050405020304" pitchFamily="18" charset="0"/>
                <a:sym typeface="+mn-ea"/>
              </a:rPr>
              <a:t> </a:t>
            </a:r>
            <a:r>
              <a:rPr lang="en-US" altLang="zh-CN" sz="2400" b="1">
                <a:solidFill>
                  <a:srgbClr val="FF0000"/>
                </a:solidFill>
                <a:latin typeface="Times New Roman" panose="02020603050405020304" pitchFamily="18" charset="0"/>
                <a:sym typeface="+mn-ea"/>
              </a:rPr>
              <a:t>I=I</a:t>
            </a:r>
            <a:r>
              <a:rPr lang="en-US" altLang="zh-CN" sz="2400" b="1" baseline="-25000">
                <a:solidFill>
                  <a:srgbClr val="FF0000"/>
                </a:solidFill>
                <a:latin typeface="Times New Roman" panose="02020603050405020304" pitchFamily="18" charset="0"/>
                <a:sym typeface="+mn-ea"/>
              </a:rPr>
              <a:t>1</a:t>
            </a:r>
            <a:r>
              <a:rPr lang="en-US" altLang="zh-CN" sz="2400" b="1">
                <a:solidFill>
                  <a:srgbClr val="FF0000"/>
                </a:solidFill>
                <a:latin typeface="Times New Roman" panose="02020603050405020304" pitchFamily="18" charset="0"/>
                <a:sym typeface="+mn-ea"/>
              </a:rPr>
              <a:t>+I</a:t>
            </a:r>
            <a:r>
              <a:rPr lang="en-US" altLang="zh-CN" sz="2400" b="1" baseline="-25000">
                <a:solidFill>
                  <a:srgbClr val="FF0000"/>
                </a:solidFill>
                <a:latin typeface="Times New Roman" panose="02020603050405020304" pitchFamily="18" charset="0"/>
                <a:sym typeface="+mn-ea"/>
              </a:rPr>
              <a:t>2</a:t>
            </a:r>
            <a:r>
              <a:rPr lang="en-US" altLang="zh-CN" sz="2400" b="1">
                <a:solidFill>
                  <a:srgbClr val="FF0000"/>
                </a:solidFill>
                <a:latin typeface="Times New Roman" panose="02020603050405020304" pitchFamily="18" charset="0"/>
                <a:sym typeface="+mn-ea"/>
              </a:rPr>
              <a:t>+</a:t>
            </a:r>
            <a:r>
              <a:rPr lang="en-US" altLang="zh-CN" sz="2400" b="1">
                <a:solidFill>
                  <a:srgbClr val="FF0000"/>
                </a:solidFill>
                <a:latin typeface="宋体-18030" pitchFamily="1" charset="-122"/>
                <a:ea typeface="宋体-18030" pitchFamily="1" charset="-122"/>
                <a:sym typeface="+mn-ea"/>
              </a:rPr>
              <a:t>…</a:t>
            </a:r>
            <a:endParaRPr lang="en-US" altLang="zh-CN" sz="2400" b="1" baseline="-25000">
              <a:solidFill>
                <a:srgbClr val="FF0000"/>
              </a:solidFill>
              <a:latin typeface="Times New Roman" panose="02020603050405020304" pitchFamily="18" charset="0"/>
              <a:ea typeface="微软雅黑" panose="020B0503020204020204" charset="-122"/>
              <a:sym typeface="+mn-ea"/>
            </a:endParaRPr>
          </a:p>
        </p:txBody>
      </p:sp>
      <p:sp>
        <p:nvSpPr>
          <p:cNvPr id="16" name="燕尾形箭头 15"/>
          <p:cNvSpPr/>
          <p:nvPr>
            <p:custDataLst>
              <p:tags r:id="rId9"/>
            </p:custDataLst>
          </p:nvPr>
        </p:nvSpPr>
        <p:spPr>
          <a:xfrm>
            <a:off x="351608" y="4374033"/>
            <a:ext cx="1998746" cy="890588"/>
          </a:xfrm>
          <a:prstGeom prst="notchedRightArrow">
            <a:avLst/>
          </a:prstGeom>
          <a:gradFill>
            <a:gsLst>
              <a:gs pos="34000">
                <a:srgbClr val="FE4444"/>
              </a:gs>
              <a:gs pos="94000">
                <a:srgbClr val="832B2B"/>
              </a:gs>
            </a:gsLst>
            <a:lin ang="5400000" scaled="0"/>
          </a:gradFill>
          <a:ln w="28575" cmpd="dbl">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电压关系</a:t>
            </a:r>
          </a:p>
        </p:txBody>
      </p:sp>
      <p:sp>
        <p:nvSpPr>
          <p:cNvPr id="17" name="文本框 16"/>
          <p:cNvSpPr txBox="1"/>
          <p:nvPr>
            <p:custDataLst>
              <p:tags r:id="rId10"/>
            </p:custDataLst>
          </p:nvPr>
        </p:nvSpPr>
        <p:spPr>
          <a:xfrm>
            <a:off x="2511665" y="4490450"/>
            <a:ext cx="4521754" cy="657107"/>
          </a:xfrm>
          <a:prstGeom prst="rect">
            <a:avLst/>
          </a:prstGeom>
          <a:noFill/>
        </p:spPr>
        <p:txBody>
          <a:bodyPr wrap="square" rtlCol="0">
            <a:spAutoFit/>
          </a:bodyPr>
          <a:lstStyle/>
          <a:p>
            <a:pPr fontAlgn="auto">
              <a:lnSpc>
                <a:spcPct val="150000"/>
              </a:lnSpc>
            </a:pPr>
            <a:r>
              <a:rPr lang="en-US" altLang="zh-CN" sz="2400">
                <a:solidFill>
                  <a:srgbClr val="281AE2"/>
                </a:solidFill>
                <a:latin typeface="微软雅黑" panose="020B0503020204020204" charset="-122"/>
                <a:ea typeface="微软雅黑" panose="020B0503020204020204" charset="-122"/>
              </a:rPr>
              <a:t> </a:t>
            </a:r>
            <a:r>
              <a:rPr lang="zh-CN" altLang="en-US" sz="2400">
                <a:solidFill>
                  <a:srgbClr val="281AE2"/>
                </a:solidFill>
                <a:latin typeface="微软雅黑" panose="020B0503020204020204" charset="-122"/>
                <a:ea typeface="微软雅黑" panose="020B0503020204020204" charset="-122"/>
              </a:rPr>
              <a:t>并联电路各支路两端电压相同。</a:t>
            </a:r>
          </a:p>
        </p:txBody>
      </p:sp>
      <p:sp>
        <p:nvSpPr>
          <p:cNvPr id="18" name="文本框 17"/>
          <p:cNvSpPr txBox="1"/>
          <p:nvPr>
            <p:custDataLst>
              <p:tags r:id="rId11"/>
            </p:custDataLst>
          </p:nvPr>
        </p:nvSpPr>
        <p:spPr>
          <a:xfrm>
            <a:off x="6814137" y="4566121"/>
            <a:ext cx="2550103" cy="581437"/>
          </a:xfrm>
          <a:prstGeom prst="rect">
            <a:avLst/>
          </a:prstGeom>
          <a:noFill/>
        </p:spPr>
        <p:txBody>
          <a:bodyPr wrap="square" rtlCol="0">
            <a:spAutoFit/>
          </a:bodyPr>
          <a:lstStyle/>
          <a:p>
            <a:pPr>
              <a:lnSpc>
                <a:spcPct val="130000"/>
              </a:lnSpc>
            </a:pPr>
            <a:r>
              <a:rPr lang="zh-CN" altLang="en-US" sz="2400" b="1">
                <a:solidFill>
                  <a:srgbClr val="FF0000"/>
                </a:solidFill>
                <a:latin typeface="微软雅黑" panose="020B0503020204020204" charset="-122"/>
                <a:ea typeface="微软雅黑" panose="020B0503020204020204" charset="-122"/>
                <a:sym typeface="+mn-ea"/>
              </a:rPr>
              <a:t> </a:t>
            </a:r>
            <a:r>
              <a:rPr lang="en-US" altLang="zh-CN" sz="2400" b="1">
                <a:solidFill>
                  <a:srgbClr val="FF0000"/>
                </a:solidFill>
                <a:latin typeface="微软雅黑" panose="020B0503020204020204" charset="-122"/>
                <a:ea typeface="微软雅黑" panose="020B0503020204020204" charset="-122"/>
                <a:sym typeface="+mn-ea"/>
              </a:rPr>
              <a:t>U=U</a:t>
            </a:r>
            <a:r>
              <a:rPr lang="en-US" altLang="zh-CN" sz="2400" b="1" baseline="-25000">
                <a:solidFill>
                  <a:srgbClr val="FF0000"/>
                </a:solidFill>
                <a:latin typeface="微软雅黑" panose="020B0503020204020204" charset="-122"/>
                <a:ea typeface="微软雅黑" panose="020B0503020204020204" charset="-122"/>
                <a:sym typeface="+mn-ea"/>
              </a:rPr>
              <a:t>1</a:t>
            </a:r>
            <a:r>
              <a:rPr lang="en-US" altLang="zh-CN" sz="2400" b="1">
                <a:solidFill>
                  <a:srgbClr val="FF0000"/>
                </a:solidFill>
                <a:latin typeface="微软雅黑" panose="020B0503020204020204" charset="-122"/>
                <a:ea typeface="微软雅黑" panose="020B0503020204020204" charset="-122"/>
                <a:sym typeface="+mn-ea"/>
              </a:rPr>
              <a:t>=U</a:t>
            </a:r>
            <a:r>
              <a:rPr lang="en-US" altLang="zh-CN" sz="2400" b="1" baseline="-25000">
                <a:solidFill>
                  <a:srgbClr val="FF0000"/>
                </a:solidFill>
                <a:latin typeface="微软雅黑" panose="020B0503020204020204" charset="-122"/>
                <a:ea typeface="微软雅黑" panose="020B0503020204020204" charset="-122"/>
                <a:sym typeface="+mn-ea"/>
              </a:rPr>
              <a:t>2</a:t>
            </a:r>
            <a:r>
              <a:rPr lang="en-US" altLang="zh-CN" sz="2400" b="1">
                <a:solidFill>
                  <a:srgbClr val="FF0000"/>
                </a:solidFill>
                <a:latin typeface="微软雅黑" panose="020B0503020204020204" charset="-122"/>
                <a:ea typeface="微软雅黑" panose="020B0503020204020204" charset="-122"/>
                <a:sym typeface="+mn-ea"/>
              </a:rPr>
              <a:t>=…</a:t>
            </a:r>
            <a:endParaRPr lang="en-US" altLang="zh-CN" sz="2400" b="1" baseline="-25000">
              <a:solidFill>
                <a:srgbClr val="FF0000"/>
              </a:solidFill>
              <a:latin typeface="微软雅黑" panose="020B0503020204020204" charset="-122"/>
              <a:ea typeface="微软雅黑" panose="020B0503020204020204" charset="-122"/>
              <a:sym typeface="+mn-ea"/>
            </a:endParaRPr>
          </a:p>
        </p:txBody>
      </p:sp>
      <p:sp>
        <p:nvSpPr>
          <p:cNvPr id="20" name="文本框 19"/>
          <p:cNvSpPr txBox="1"/>
          <p:nvPr>
            <p:custDataLst>
              <p:tags r:id="rId12"/>
            </p:custDataLst>
          </p:nvPr>
        </p:nvSpPr>
        <p:spPr>
          <a:xfrm>
            <a:off x="7033419" y="5312481"/>
            <a:ext cx="3238826" cy="657107"/>
          </a:xfrm>
          <a:prstGeom prst="rect">
            <a:avLst/>
          </a:prstGeom>
          <a:noFill/>
        </p:spPr>
        <p:txBody>
          <a:bodyPr wrap="square" rtlCol="0">
            <a:spAutoFit/>
          </a:bodyPr>
          <a:lstStyle/>
          <a:p>
            <a:pPr fontAlgn="auto">
              <a:lnSpc>
                <a:spcPct val="150000"/>
              </a:lnSpc>
            </a:pPr>
            <a:r>
              <a:rPr lang="en-US" altLang="zh-CN" sz="2400">
                <a:solidFill>
                  <a:srgbClr val="281AE2"/>
                </a:solidFill>
                <a:latin typeface="微软雅黑" panose="020B0503020204020204" charset="-122"/>
                <a:ea typeface="微软雅黑" panose="020B0503020204020204" charset="-122"/>
              </a:rPr>
              <a:t>R-</a:t>
            </a:r>
            <a:r>
              <a:rPr lang="zh-CN" altLang="en-US" sz="2400">
                <a:solidFill>
                  <a:srgbClr val="281AE2"/>
                </a:solidFill>
                <a:latin typeface="微软雅黑" panose="020B0503020204020204" charset="-122"/>
                <a:ea typeface="微软雅黑" panose="020B0503020204020204" charset="-122"/>
              </a:rPr>
              <a:t>电阻并联的总电阻。</a:t>
            </a:r>
          </a:p>
        </p:txBody>
      </p:sp>
      <p:sp>
        <p:nvSpPr>
          <p:cNvPr id="22" name="燕尾形箭头 21"/>
          <p:cNvSpPr/>
          <p:nvPr>
            <p:custDataLst>
              <p:tags r:id="rId13"/>
            </p:custDataLst>
          </p:nvPr>
        </p:nvSpPr>
        <p:spPr>
          <a:xfrm>
            <a:off x="351608" y="5826654"/>
            <a:ext cx="1998746" cy="890588"/>
          </a:xfrm>
          <a:prstGeom prst="notchedRightArrow">
            <a:avLst/>
          </a:prstGeom>
          <a:gradFill>
            <a:gsLst>
              <a:gs pos="34000">
                <a:srgbClr val="FE4444"/>
              </a:gs>
              <a:gs pos="94000">
                <a:srgbClr val="832B2B"/>
              </a:gs>
            </a:gsLst>
            <a:lin ang="5400000" scaled="0"/>
          </a:gradFill>
          <a:ln w="28575" cmpd="dbl">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电阻关系</a:t>
            </a:r>
          </a:p>
        </p:txBody>
      </p:sp>
      <p:pic>
        <p:nvPicPr>
          <p:cNvPr id="16406" name="Picture 22" descr="HH429"/>
          <p:cNvPicPr>
            <a:picLocks noChangeAspect="1"/>
          </p:cNvPicPr>
          <p:nvPr>
            <p:custDataLst>
              <p:tags r:id="rId14"/>
            </p:custDataLst>
          </p:nvPr>
        </p:nvPicPr>
        <p:blipFill>
          <a:blip r:embed="rId19"/>
          <a:stretch>
            <a:fillRect/>
          </a:stretch>
        </p:blipFill>
        <p:spPr>
          <a:xfrm>
            <a:off x="7822332" y="1121481"/>
            <a:ext cx="3180855" cy="2024356"/>
          </a:xfrm>
          <a:prstGeom prst="rect">
            <a:avLst/>
          </a:prstGeom>
          <a:noFill/>
          <a:ln w="9525">
            <a:noFill/>
          </a:ln>
        </p:spPr>
      </p:pic>
      <p:graphicFrame>
        <p:nvGraphicFramePr>
          <p:cNvPr id="2" name="对象 1">
            <a:hlinkClick r:id="" action="ppaction://ole?verb=0"/>
          </p:cNvPr>
          <p:cNvGraphicFramePr>
            <a:graphicFrameLocks noChangeAspect="1"/>
          </p:cNvGraphicFramePr>
          <p:nvPr>
            <p:custDataLst>
              <p:tags r:id="rId15"/>
            </p:custDataLst>
          </p:nvPr>
        </p:nvGraphicFramePr>
        <p:xfrm>
          <a:off x="2731263" y="5220641"/>
          <a:ext cx="3550106" cy="840787"/>
        </p:xfrm>
        <a:graphic>
          <a:graphicData uri="http://schemas.openxmlformats.org/presentationml/2006/ole">
            <mc:AlternateContent xmlns:mc="http://schemas.openxmlformats.org/markup-compatibility/2006">
              <mc:Choice xmlns:v="urn:schemas-microsoft-com:vml" Requires="v">
                <p:oleObj spid="_x0000_s12290" r:id="rId20" imgW="1651000" imgH="381000" progId="Equation.KSEE3">
                  <p:embed/>
                </p:oleObj>
              </mc:Choice>
              <mc:Fallback>
                <p:oleObj r:id="rId20" imgW="1651000" imgH="381000" progId="Equation.KSEE3">
                  <p:embed/>
                  <p:pic>
                    <p:nvPicPr>
                      <p:cNvPr id="0" name=""/>
                      <p:cNvPicPr/>
                      <p:nvPr/>
                    </p:nvPicPr>
                    <p:blipFill>
                      <a:blip r:embed="rId21"/>
                      <a:stretch>
                        <a:fillRect/>
                      </a:stretch>
                    </p:blipFill>
                    <p:spPr>
                      <a:xfrm>
                        <a:off x="2731263" y="5220641"/>
                        <a:ext cx="3550106" cy="840787"/>
                      </a:xfrm>
                      <a:prstGeom prst="rect">
                        <a:avLst/>
                      </a:prstGeom>
                    </p:spPr>
                  </p:pic>
                </p:oleObj>
              </mc:Fallback>
            </mc:AlternateContent>
          </a:graphicData>
        </a:graphic>
      </p:graphicFrame>
      <p:graphicFrame>
        <p:nvGraphicFramePr>
          <p:cNvPr id="4" name="对象 3">
            <a:hlinkClick r:id="" action="ppaction://ole?verb=0"/>
          </p:cNvPr>
          <p:cNvGraphicFramePr>
            <a:graphicFrameLocks noChangeAspect="1"/>
          </p:cNvGraphicFramePr>
          <p:nvPr>
            <p:custDataLst>
              <p:tags r:id="rId16"/>
            </p:custDataLst>
          </p:nvPr>
        </p:nvGraphicFramePr>
        <p:xfrm>
          <a:off x="2731580" y="5969588"/>
          <a:ext cx="2785768" cy="840787"/>
        </p:xfrm>
        <a:graphic>
          <a:graphicData uri="http://schemas.openxmlformats.org/presentationml/2006/ole">
            <mc:AlternateContent xmlns:mc="http://schemas.openxmlformats.org/markup-compatibility/2006">
              <mc:Choice xmlns:v="urn:schemas-microsoft-com:vml" Requires="v">
                <p:oleObj spid="_x0000_s12291" r:id="rId22" imgW="1295400" imgH="381000" progId="Equation.KSEE3">
                  <p:embed/>
                </p:oleObj>
              </mc:Choice>
              <mc:Fallback>
                <p:oleObj r:id="rId22" imgW="1295400" imgH="381000" progId="Equation.KSEE3">
                  <p:embed/>
                  <p:pic>
                    <p:nvPicPr>
                      <p:cNvPr id="0" name=""/>
                      <p:cNvPicPr/>
                      <p:nvPr/>
                    </p:nvPicPr>
                    <p:blipFill>
                      <a:blip r:embed="rId23"/>
                      <a:stretch>
                        <a:fillRect/>
                      </a:stretch>
                    </p:blipFill>
                    <p:spPr>
                      <a:xfrm>
                        <a:off x="2731580" y="5969588"/>
                        <a:ext cx="2785768" cy="840787"/>
                      </a:xfrm>
                      <a:prstGeom prst="rect">
                        <a:avLst/>
                      </a:prstGeom>
                    </p:spPr>
                  </p:pic>
                </p:oleObj>
              </mc:Fallback>
            </mc:AlternateContent>
          </a:graphicData>
        </a:graphic>
      </p:graphicFrame>
    </p:spTree>
    <p:extLst>
      <p:ext uri="{BB962C8B-B14F-4D97-AF65-F5344CB8AC3E}">
        <p14:creationId xmlns:p14="http://schemas.microsoft.com/office/powerpoint/2010/main" val="40803786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000" fill="hold">
                                          <p:stCondLst>
                                            <p:cond delay="0"/>
                                          </p:stCondLst>
                                        </p:cTn>
                                        <p:tgtEl>
                                          <p:spTgt spid="6"/>
                                        </p:tgtEl>
                                        <p:attrNameLst>
                                          <p:attrName>style.visibility</p:attrName>
                                        </p:attrNameLst>
                                      </p:cBhvr>
                                      <p:to>
                                        <p:strVal val="visible"/>
                                      </p:to>
                                    </p:set>
                                    <p:animEffect transition="in" filter="box(in)">
                                      <p:cBhvr>
                                        <p:cTn id="13" dur="1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16406"/>
                                        </p:tgtEl>
                                        <p:attrNameLst>
                                          <p:attrName>style.visibility</p:attrName>
                                        </p:attrNameLst>
                                      </p:cBhvr>
                                      <p:to>
                                        <p:strVal val="visible"/>
                                      </p:to>
                                    </p:set>
                                    <p:animEffect transition="in" filter="checkerboard(across)">
                                      <p:cBhvr>
                                        <p:cTn id="18" dur="1000"/>
                                        <p:tgtEl>
                                          <p:spTgt spid="1640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wipe(left)">
                                      <p:cBhvr>
                                        <p:cTn id="23" dur="1000"/>
                                        <p:tgtEl>
                                          <p:spTgt spid="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000" fill="hold">
                                          <p:stCondLst>
                                            <p:cond delay="0"/>
                                          </p:stCondLst>
                                        </p:cTn>
                                        <p:tgtEl>
                                          <p:spTgt spid="10">
                                            <p:txEl>
                                              <p:pRg st="0" end="0"/>
                                            </p:txEl>
                                          </p:spTgt>
                                        </p:tgtEl>
                                        <p:attrNameLst>
                                          <p:attrName>style.visibility</p:attrName>
                                        </p:attrNameLst>
                                      </p:cBhvr>
                                      <p:to>
                                        <p:strVal val="visible"/>
                                      </p:to>
                                    </p:set>
                                    <p:animEffect transition="in" filter="wipe(left)">
                                      <p:cBhvr>
                                        <p:cTn id="28" dur="1000"/>
                                        <p:tgtEl>
                                          <p:spTgt spid="10">
                                            <p:txEl>
                                              <p:pRg st="0" end="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000" fill="hold">
                                          <p:stCondLst>
                                            <p:cond delay="0"/>
                                          </p:stCondLst>
                                        </p:cTn>
                                        <p:tgtEl>
                                          <p:spTgt spid="15">
                                            <p:txEl>
                                              <p:pRg st="0" end="0"/>
                                            </p:txEl>
                                          </p:spTgt>
                                        </p:tgtEl>
                                        <p:attrNameLst>
                                          <p:attrName>style.visibility</p:attrName>
                                        </p:attrNameLst>
                                      </p:cBhvr>
                                      <p:to>
                                        <p:strVal val="visible"/>
                                      </p:to>
                                    </p:set>
                                    <p:animEffect transition="in" filter="wipe(left)">
                                      <p:cBhvr>
                                        <p:cTn id="33" dur="1000"/>
                                        <p:tgtEl>
                                          <p:spTgt spid="15">
                                            <p:txEl>
                                              <p:pRg st="0" end="0"/>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grpId="0" nodeType="clickEffect">
                                  <p:stCondLst>
                                    <p:cond delay="0"/>
                                  </p:stCondLst>
                                  <p:childTnLst>
                                    <p:set>
                                      <p:cBhvr>
                                        <p:cTn id="37" dur="1000" fill="hold">
                                          <p:stCondLst>
                                            <p:cond delay="0"/>
                                          </p:stCondLst>
                                        </p:cTn>
                                        <p:tgtEl>
                                          <p:spTgt spid="16"/>
                                        </p:tgtEl>
                                        <p:attrNameLst>
                                          <p:attrName>style.visibility</p:attrName>
                                        </p:attrNameLst>
                                      </p:cBhvr>
                                      <p:to>
                                        <p:strVal val="visible"/>
                                      </p:to>
                                    </p:set>
                                    <p:animEffect transition="in" filter="wipe(left)">
                                      <p:cBhvr>
                                        <p:cTn id="38" dur="1000"/>
                                        <p:tgtEl>
                                          <p:spTgt spid="16"/>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8" fill="hold" nodeType="clickEffect">
                                  <p:stCondLst>
                                    <p:cond delay="0"/>
                                  </p:stCondLst>
                                  <p:childTnLst>
                                    <p:set>
                                      <p:cBhvr>
                                        <p:cTn id="42" dur="1000" fill="hold">
                                          <p:stCondLst>
                                            <p:cond delay="0"/>
                                          </p:stCondLst>
                                        </p:cTn>
                                        <p:tgtEl>
                                          <p:spTgt spid="17">
                                            <p:txEl>
                                              <p:pRg st="0" end="0"/>
                                            </p:txEl>
                                          </p:spTgt>
                                        </p:tgtEl>
                                        <p:attrNameLst>
                                          <p:attrName>style.visibility</p:attrName>
                                        </p:attrNameLst>
                                      </p:cBhvr>
                                      <p:to>
                                        <p:strVal val="visible"/>
                                      </p:to>
                                    </p:set>
                                    <p:animEffect transition="in" filter="wipe(left)">
                                      <p:cBhvr>
                                        <p:cTn id="43" dur="1000"/>
                                        <p:tgtEl>
                                          <p:spTgt spid="17">
                                            <p:txEl>
                                              <p:pRg st="0" end="0"/>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2" presetClass="entr" presetSubtype="8" fill="hold" nodeType="clickEffect">
                                  <p:stCondLst>
                                    <p:cond delay="0"/>
                                  </p:stCondLst>
                                  <p:childTnLst>
                                    <p:set>
                                      <p:cBhvr>
                                        <p:cTn id="47" dur="1000" fill="hold">
                                          <p:stCondLst>
                                            <p:cond delay="0"/>
                                          </p:stCondLst>
                                        </p:cTn>
                                        <p:tgtEl>
                                          <p:spTgt spid="18">
                                            <p:txEl>
                                              <p:pRg st="0" end="0"/>
                                            </p:txEl>
                                          </p:spTgt>
                                        </p:tgtEl>
                                        <p:attrNameLst>
                                          <p:attrName>style.visibility</p:attrName>
                                        </p:attrNameLst>
                                      </p:cBhvr>
                                      <p:to>
                                        <p:strVal val="visible"/>
                                      </p:to>
                                    </p:set>
                                    <p:animEffect transition="in" filter="wipe(left)">
                                      <p:cBhvr>
                                        <p:cTn id="48" dur="1000"/>
                                        <p:tgtEl>
                                          <p:spTgt spid="18">
                                            <p:txEl>
                                              <p:pRg st="0" end="0"/>
                                            </p:txEl>
                                          </p:spTgt>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2" presetClass="entr" presetSubtype="8" fill="hold" nodeType="clickEffect">
                                  <p:stCondLst>
                                    <p:cond delay="0"/>
                                  </p:stCondLst>
                                  <p:childTnLst>
                                    <p:set>
                                      <p:cBhvr>
                                        <p:cTn id="52" dur="1000" fill="hold">
                                          <p:stCondLst>
                                            <p:cond delay="0"/>
                                          </p:stCondLst>
                                        </p:cTn>
                                        <p:tgtEl>
                                          <p:spTgt spid="2"/>
                                        </p:tgtEl>
                                        <p:attrNameLst>
                                          <p:attrName>style.visibility</p:attrName>
                                        </p:attrNameLst>
                                      </p:cBhvr>
                                      <p:to>
                                        <p:strVal val="visible"/>
                                      </p:to>
                                    </p:set>
                                    <p:animEffect transition="in" filter="wipe(left)">
                                      <p:cBhvr>
                                        <p:cTn id="53" dur="1000"/>
                                        <p:tgtEl>
                                          <p:spTgt spid="2"/>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2" presetClass="entr" presetSubtype="8" fill="hold" nodeType="clickEffect">
                                  <p:stCondLst>
                                    <p:cond delay="0"/>
                                  </p:stCondLst>
                                  <p:childTnLst>
                                    <p:set>
                                      <p:cBhvr>
                                        <p:cTn id="57" dur="1000" fill="hold">
                                          <p:stCondLst>
                                            <p:cond delay="0"/>
                                          </p:stCondLst>
                                        </p:cTn>
                                        <p:tgtEl>
                                          <p:spTgt spid="20">
                                            <p:txEl>
                                              <p:pRg st="0" end="0"/>
                                            </p:txEl>
                                          </p:spTgt>
                                        </p:tgtEl>
                                        <p:attrNameLst>
                                          <p:attrName>style.visibility</p:attrName>
                                        </p:attrNameLst>
                                      </p:cBhvr>
                                      <p:to>
                                        <p:strVal val="visible"/>
                                      </p:to>
                                    </p:set>
                                    <p:animEffect transition="in" filter="wipe(left)">
                                      <p:cBhvr>
                                        <p:cTn id="58" dur="1000"/>
                                        <p:tgtEl>
                                          <p:spTgt spid="20">
                                            <p:txEl>
                                              <p:pRg st="0" end="0"/>
                                            </p:txEl>
                                          </p:spTgt>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22" presetClass="entr" presetSubtype="8" fill="hold" grpId="0" nodeType="clickEffect">
                                  <p:stCondLst>
                                    <p:cond delay="0"/>
                                  </p:stCondLst>
                                  <p:childTnLst>
                                    <p:set>
                                      <p:cBhvr>
                                        <p:cTn id="62" dur="1000" fill="hold">
                                          <p:stCondLst>
                                            <p:cond delay="0"/>
                                          </p:stCondLst>
                                        </p:cTn>
                                        <p:tgtEl>
                                          <p:spTgt spid="22"/>
                                        </p:tgtEl>
                                        <p:attrNameLst>
                                          <p:attrName>style.visibility</p:attrName>
                                        </p:attrNameLst>
                                      </p:cBhvr>
                                      <p:to>
                                        <p:strVal val="visible"/>
                                      </p:to>
                                    </p:set>
                                    <p:animEffect transition="in" filter="wipe(left)">
                                      <p:cBhvr>
                                        <p:cTn id="63" dur="1000"/>
                                        <p:tgtEl>
                                          <p:spTgt spid="22"/>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2" presetClass="entr" presetSubtype="8" fill="hold" nodeType="clickEffect">
                                  <p:stCondLst>
                                    <p:cond delay="0"/>
                                  </p:stCondLst>
                                  <p:childTnLst>
                                    <p:set>
                                      <p:cBhvr>
                                        <p:cTn id="67" dur="1000" fill="hold">
                                          <p:stCondLst>
                                            <p:cond delay="0"/>
                                          </p:stCondLst>
                                        </p:cTn>
                                        <p:tgtEl>
                                          <p:spTgt spid="4"/>
                                        </p:tgtEl>
                                        <p:attrNameLst>
                                          <p:attrName>style.visibility</p:attrName>
                                        </p:attrNameLst>
                                      </p:cBhvr>
                                      <p:to>
                                        <p:strVal val="visible"/>
                                      </p:to>
                                    </p:set>
                                    <p:animEffect transition="in" filter="wipe(left)">
                                      <p:cBhvr>
                                        <p:cTn id="6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6"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sp>
        <p:nvSpPr>
          <p:cNvPr id="12" name="文本框 11"/>
          <p:cNvSpPr txBox="1"/>
          <p:nvPr>
            <p:custDataLst>
              <p:tags r:id="rId3"/>
            </p:custDataLst>
          </p:nvPr>
        </p:nvSpPr>
        <p:spPr>
          <a:xfrm>
            <a:off x="2203536" y="33632"/>
            <a:ext cx="2364847"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横卷形 2"/>
          <p:cNvSpPr/>
          <p:nvPr>
            <p:custDataLst>
              <p:tags r:id="rId4"/>
            </p:custDataLst>
          </p:nvPr>
        </p:nvSpPr>
        <p:spPr>
          <a:xfrm>
            <a:off x="190297" y="816857"/>
            <a:ext cx="3908645"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charset="-122"/>
                <a:ea typeface="微软雅黑" panose="020B0503020204020204" charset="-122"/>
              </a:rPr>
              <a:t>一、电阻串、并联电路</a:t>
            </a:r>
          </a:p>
        </p:txBody>
      </p:sp>
      <p:sp>
        <p:nvSpPr>
          <p:cNvPr id="6" name="流程图: 可选过程 5"/>
          <p:cNvSpPr/>
          <p:nvPr>
            <p:custDataLst>
              <p:tags r:id="rId5"/>
            </p:custDataLst>
          </p:nvPr>
        </p:nvSpPr>
        <p:spPr>
          <a:xfrm>
            <a:off x="190297" y="2273359"/>
            <a:ext cx="2321369" cy="558153"/>
          </a:xfrm>
          <a:prstGeom prst="flowChartAlternateProcess">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电阻的并联</a:t>
            </a:r>
          </a:p>
        </p:txBody>
      </p:sp>
      <p:sp>
        <p:nvSpPr>
          <p:cNvPr id="10" name="文本框 9"/>
          <p:cNvSpPr txBox="1"/>
          <p:nvPr>
            <p:custDataLst>
              <p:tags r:id="rId6"/>
            </p:custDataLst>
          </p:nvPr>
        </p:nvSpPr>
        <p:spPr>
          <a:xfrm>
            <a:off x="190297" y="4095280"/>
            <a:ext cx="8167008" cy="657107"/>
          </a:xfrm>
          <a:prstGeom prst="rect">
            <a:avLst/>
          </a:prstGeom>
          <a:noFill/>
        </p:spPr>
        <p:txBody>
          <a:bodyPr wrap="square" rtlCol="0">
            <a:spAutoFit/>
          </a:bodyPr>
          <a:lstStyle/>
          <a:p>
            <a:pPr fontAlgn="auto">
              <a:lnSpc>
                <a:spcPct val="150000"/>
              </a:lnSpc>
            </a:pPr>
            <a:r>
              <a:rPr lang="zh-CN" altLang="en-US" sz="2400">
                <a:solidFill>
                  <a:srgbClr val="281AE2"/>
                </a:solidFill>
                <a:latin typeface="微软雅黑" panose="020B0503020204020204" charset="-122"/>
                <a:ea typeface="微软雅黑" panose="020B0503020204020204" charset="-122"/>
              </a:rPr>
              <a:t>上式说明：并联电阻，通过各电阻的电流与其阻值成反比。</a:t>
            </a:r>
          </a:p>
        </p:txBody>
      </p:sp>
      <p:sp>
        <p:nvSpPr>
          <p:cNvPr id="22" name="燕尾形箭头 21"/>
          <p:cNvSpPr/>
          <p:nvPr>
            <p:custDataLst>
              <p:tags r:id="rId7"/>
            </p:custDataLst>
          </p:nvPr>
        </p:nvSpPr>
        <p:spPr>
          <a:xfrm>
            <a:off x="351608" y="3248025"/>
            <a:ext cx="1998746" cy="890588"/>
          </a:xfrm>
          <a:prstGeom prst="notchedRightArrow">
            <a:avLst/>
          </a:prstGeom>
          <a:gradFill>
            <a:gsLst>
              <a:gs pos="34000">
                <a:srgbClr val="FE4444"/>
              </a:gs>
              <a:gs pos="94000">
                <a:srgbClr val="832B2B"/>
              </a:gs>
            </a:gsLst>
            <a:lin ang="5400000" scaled="0"/>
          </a:gradFill>
          <a:ln w="28575" cmpd="dbl">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anose="020B0503020204020204" charset="-122"/>
                <a:ea typeface="微软雅黑" panose="020B0503020204020204" charset="-122"/>
              </a:rPr>
              <a:t>并联分流</a:t>
            </a:r>
          </a:p>
        </p:txBody>
      </p:sp>
      <p:graphicFrame>
        <p:nvGraphicFramePr>
          <p:cNvPr id="2" name="对象 1">
            <a:hlinkClick r:id="" action="ppaction://ole?verb=0"/>
          </p:cNvPr>
          <p:cNvGraphicFramePr>
            <a:graphicFrameLocks noChangeAspect="1"/>
          </p:cNvGraphicFramePr>
          <p:nvPr>
            <p:custDataLst>
              <p:tags r:id="rId8"/>
            </p:custDataLst>
          </p:nvPr>
        </p:nvGraphicFramePr>
        <p:xfrm>
          <a:off x="2940148" y="3269368"/>
          <a:ext cx="2833658" cy="847255"/>
        </p:xfrm>
        <a:graphic>
          <a:graphicData uri="http://schemas.openxmlformats.org/presentationml/2006/ole">
            <mc:AlternateContent xmlns:mc="http://schemas.openxmlformats.org/markup-compatibility/2006">
              <mc:Choice xmlns:v="urn:schemas-microsoft-com:vml" Requires="v">
                <p:oleObj spid="_x0000_s13314" r:id="rId15" imgW="1308100" imgH="381000" progId="Equation.KSEE3">
                  <p:embed/>
                </p:oleObj>
              </mc:Choice>
              <mc:Fallback>
                <p:oleObj r:id="rId15" imgW="1308100" imgH="381000" progId="Equation.KSEE3">
                  <p:embed/>
                  <p:pic>
                    <p:nvPicPr>
                      <p:cNvPr id="0" name=""/>
                      <p:cNvPicPr/>
                      <p:nvPr/>
                    </p:nvPicPr>
                    <p:blipFill>
                      <a:blip r:embed="rId16"/>
                      <a:stretch>
                        <a:fillRect/>
                      </a:stretch>
                    </p:blipFill>
                    <p:spPr>
                      <a:xfrm>
                        <a:off x="2940148" y="3269368"/>
                        <a:ext cx="2833658" cy="847255"/>
                      </a:xfrm>
                      <a:prstGeom prst="rect">
                        <a:avLst/>
                      </a:prstGeom>
                    </p:spPr>
                  </p:pic>
                </p:oleObj>
              </mc:Fallback>
            </mc:AlternateContent>
          </a:graphicData>
        </a:graphic>
      </p:graphicFrame>
      <p:graphicFrame>
        <p:nvGraphicFramePr>
          <p:cNvPr id="4" name="对象 3">
            <a:hlinkClick r:id="" action="ppaction://ole?verb=0"/>
          </p:cNvPr>
          <p:cNvGraphicFramePr>
            <a:graphicFrameLocks noChangeAspect="1"/>
          </p:cNvGraphicFramePr>
          <p:nvPr>
            <p:custDataLst>
              <p:tags r:id="rId9"/>
            </p:custDataLst>
          </p:nvPr>
        </p:nvGraphicFramePr>
        <p:xfrm>
          <a:off x="6487419" y="3248025"/>
          <a:ext cx="2888478" cy="847255"/>
        </p:xfrm>
        <a:graphic>
          <a:graphicData uri="http://schemas.openxmlformats.org/presentationml/2006/ole">
            <mc:AlternateContent xmlns:mc="http://schemas.openxmlformats.org/markup-compatibility/2006">
              <mc:Choice xmlns:v="urn:schemas-microsoft-com:vml" Requires="v">
                <p:oleObj spid="_x0000_s13315" r:id="rId17" imgW="1333500" imgH="381000" progId="Equation.KSEE3">
                  <p:embed/>
                </p:oleObj>
              </mc:Choice>
              <mc:Fallback>
                <p:oleObj r:id="rId17" imgW="1333500" imgH="381000" progId="Equation.KSEE3">
                  <p:embed/>
                  <p:pic>
                    <p:nvPicPr>
                      <p:cNvPr id="0" name=""/>
                      <p:cNvPicPr/>
                      <p:nvPr/>
                    </p:nvPicPr>
                    <p:blipFill>
                      <a:blip r:embed="rId18"/>
                      <a:stretch>
                        <a:fillRect/>
                      </a:stretch>
                    </p:blipFill>
                    <p:spPr>
                      <a:xfrm>
                        <a:off x="6487419" y="3248025"/>
                        <a:ext cx="2888478" cy="847255"/>
                      </a:xfrm>
                      <a:prstGeom prst="rect">
                        <a:avLst/>
                      </a:prstGeom>
                    </p:spPr>
                  </p:pic>
                </p:oleObj>
              </mc:Fallback>
            </mc:AlternateContent>
          </a:graphicData>
        </a:graphic>
      </p:graphicFrame>
      <p:sp>
        <p:nvSpPr>
          <p:cNvPr id="8" name="TextBox 20"/>
          <p:cNvSpPr txBox="1"/>
          <p:nvPr>
            <p:custDataLst>
              <p:tags r:id="rId10"/>
            </p:custDataLst>
          </p:nvPr>
        </p:nvSpPr>
        <p:spPr>
          <a:xfrm>
            <a:off x="351608" y="4959997"/>
            <a:ext cx="11364876" cy="1221081"/>
          </a:xfrm>
          <a:prstGeom prst="rect">
            <a:avLst/>
          </a:prstGeom>
          <a:noFill/>
          <a:ln w="9525">
            <a:noFill/>
          </a:ln>
        </p:spPr>
        <p:txBody>
          <a:bodyPr wrap="square" anchor="t">
            <a:spAutoFit/>
          </a:bodyPr>
          <a:lstStyle/>
          <a:p>
            <a:pPr>
              <a:lnSpc>
                <a:spcPct val="150000"/>
              </a:lnSpc>
              <a:buSzTx/>
            </a:pP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在并联电路中，如果有一个电阻阻值变小，其它支路电流不变，干路电流</a:t>
            </a:r>
            <a:r>
              <a:rPr lang="en-US" altLang="zh-CN" sz="2400" b="1">
                <a:solidFill>
                  <a:srgbClr val="FF0000"/>
                </a:solidFill>
                <a:latin typeface="微软雅黑" panose="020B0503020204020204" charset="-122"/>
                <a:ea typeface="微软雅黑" panose="020B0503020204020204" charset="-122"/>
                <a:cs typeface="微软雅黑" panose="020B0503020204020204" charset="-122"/>
                <a:sym typeface="+mn-ea"/>
              </a:rPr>
              <a:t>I</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rPr>
              <a:t>会变大，此时，回路总电阻也变小了。</a:t>
            </a:r>
            <a:endParaRPr lang="en-US" altLang="zh-CN" sz="2400" b="1">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11" name="对象 10">
            <a:hlinkClick r:id="" action="ppaction://ole?verb=0"/>
          </p:cNvPr>
          <p:cNvGraphicFramePr>
            <a:graphicFrameLocks noChangeAspect="1"/>
          </p:cNvGraphicFramePr>
          <p:nvPr>
            <p:custDataLst>
              <p:tags r:id="rId11"/>
            </p:custDataLst>
          </p:nvPr>
        </p:nvGraphicFramePr>
        <p:xfrm>
          <a:off x="8274130" y="4138612"/>
          <a:ext cx="1018907" cy="847255"/>
        </p:xfrm>
        <a:graphic>
          <a:graphicData uri="http://schemas.openxmlformats.org/presentationml/2006/ole">
            <mc:AlternateContent xmlns:mc="http://schemas.openxmlformats.org/markup-compatibility/2006">
              <mc:Choice xmlns:v="urn:schemas-microsoft-com:vml" Requires="v">
                <p:oleObj spid="_x0000_s13316" r:id="rId19" imgW="469900" imgH="381000" progId="Equation.KSEE3">
                  <p:embed/>
                </p:oleObj>
              </mc:Choice>
              <mc:Fallback>
                <p:oleObj r:id="rId19" imgW="469900" imgH="381000" progId="Equation.KSEE3">
                  <p:embed/>
                  <p:pic>
                    <p:nvPicPr>
                      <p:cNvPr id="0" name=""/>
                      <p:cNvPicPr/>
                      <p:nvPr/>
                    </p:nvPicPr>
                    <p:blipFill>
                      <a:blip r:embed="rId20"/>
                      <a:stretch>
                        <a:fillRect/>
                      </a:stretch>
                    </p:blipFill>
                    <p:spPr>
                      <a:xfrm>
                        <a:off x="8274130" y="4138612"/>
                        <a:ext cx="1018907" cy="847255"/>
                      </a:xfrm>
                      <a:prstGeom prst="rect">
                        <a:avLst/>
                      </a:prstGeom>
                    </p:spPr>
                  </p:pic>
                </p:oleObj>
              </mc:Fallback>
            </mc:AlternateContent>
          </a:graphicData>
        </a:graphic>
      </p:graphicFrame>
      <p:pic>
        <p:nvPicPr>
          <p:cNvPr id="16406" name="Picture 22" descr="HH429"/>
          <p:cNvPicPr>
            <a:picLocks noChangeAspect="1"/>
          </p:cNvPicPr>
          <p:nvPr>
            <p:custDataLst>
              <p:tags r:id="rId12"/>
            </p:custDataLst>
          </p:nvPr>
        </p:nvPicPr>
        <p:blipFill>
          <a:blip r:embed="rId21"/>
          <a:stretch>
            <a:fillRect/>
          </a:stretch>
        </p:blipFill>
        <p:spPr>
          <a:xfrm>
            <a:off x="7822332" y="1121481"/>
            <a:ext cx="3180855" cy="2024356"/>
          </a:xfrm>
          <a:prstGeom prst="rect">
            <a:avLst/>
          </a:prstGeom>
          <a:noFill/>
          <a:ln w="9525">
            <a:noFill/>
          </a:ln>
        </p:spPr>
      </p:pic>
    </p:spTree>
    <p:extLst>
      <p:ext uri="{BB962C8B-B14F-4D97-AF65-F5344CB8AC3E}">
        <p14:creationId xmlns:p14="http://schemas.microsoft.com/office/powerpoint/2010/main" val="42494783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000" fill="hold">
                                          <p:stCondLst>
                                            <p:cond delay="0"/>
                                          </p:stCondLst>
                                        </p:cTn>
                                        <p:tgtEl>
                                          <p:spTgt spid="6"/>
                                        </p:tgtEl>
                                        <p:attrNameLst>
                                          <p:attrName>style.visibility</p:attrName>
                                        </p:attrNameLst>
                                      </p:cBhvr>
                                      <p:to>
                                        <p:strVal val="visible"/>
                                      </p:to>
                                    </p:set>
                                    <p:animEffect transition="in" filter="box(in)">
                                      <p:cBhvr>
                                        <p:cTn id="13" dur="1000"/>
                                        <p:tgtEl>
                                          <p:spTgt spid="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16406"/>
                                        </p:tgtEl>
                                        <p:attrNameLst>
                                          <p:attrName>style.visibility</p:attrName>
                                        </p:attrNameLst>
                                      </p:cBhvr>
                                      <p:to>
                                        <p:strVal val="visible"/>
                                      </p:to>
                                    </p:set>
                                    <p:animEffect transition="in" filter="checkerboard(across)">
                                      <p:cBhvr>
                                        <p:cTn id="18" dur="1000"/>
                                        <p:tgtEl>
                                          <p:spTgt spid="1640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000" fill="hold">
                                          <p:stCondLst>
                                            <p:cond delay="0"/>
                                          </p:stCondLst>
                                        </p:cTn>
                                        <p:tgtEl>
                                          <p:spTgt spid="22"/>
                                        </p:tgtEl>
                                        <p:attrNameLst>
                                          <p:attrName>style.visibility</p:attrName>
                                        </p:attrNameLst>
                                      </p:cBhvr>
                                      <p:to>
                                        <p:strVal val="visible"/>
                                      </p:to>
                                    </p:set>
                                    <p:animEffect transition="in" filter="wipe(left)">
                                      <p:cBhvr>
                                        <p:cTn id="23" dur="1000"/>
                                        <p:tgtEl>
                                          <p:spTgt spid="2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000" fill="hold">
                                          <p:stCondLst>
                                            <p:cond delay="0"/>
                                          </p:stCondLst>
                                        </p:cTn>
                                        <p:tgtEl>
                                          <p:spTgt spid="2"/>
                                        </p:tgtEl>
                                        <p:attrNameLst>
                                          <p:attrName>style.visibility</p:attrName>
                                        </p:attrNameLst>
                                      </p:cBhvr>
                                      <p:to>
                                        <p:strVal val="visible"/>
                                      </p:to>
                                    </p:set>
                                    <p:animEffect transition="in" filter="wipe(left)">
                                      <p:cBhvr>
                                        <p:cTn id="28" dur="1000"/>
                                        <p:tgtEl>
                                          <p:spTgt spid="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000"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nodeType="clickEffect">
                                  <p:stCondLst>
                                    <p:cond delay="0"/>
                                  </p:stCondLst>
                                  <p:childTnLst>
                                    <p:set>
                                      <p:cBhvr>
                                        <p:cTn id="37" dur="1000" fill="hold">
                                          <p:stCondLst>
                                            <p:cond delay="0"/>
                                          </p:stCondLst>
                                        </p:cTn>
                                        <p:tgtEl>
                                          <p:spTgt spid="10">
                                            <p:txEl>
                                              <p:pRg st="0" end="0"/>
                                            </p:txEl>
                                          </p:spTgt>
                                        </p:tgtEl>
                                        <p:attrNameLst>
                                          <p:attrName>style.visibility</p:attrName>
                                        </p:attrNameLst>
                                      </p:cBhvr>
                                      <p:to>
                                        <p:strVal val="visible"/>
                                      </p:to>
                                    </p:set>
                                    <p:animEffect transition="in" filter="wipe(left)">
                                      <p:cBhvr>
                                        <p:cTn id="38" dur="1000"/>
                                        <p:tgtEl>
                                          <p:spTgt spid="10">
                                            <p:txEl>
                                              <p:pRg st="0" end="0"/>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8" fill="hold" nodeType="clickEffect">
                                  <p:stCondLst>
                                    <p:cond delay="0"/>
                                  </p:stCondLst>
                                  <p:childTnLst>
                                    <p:set>
                                      <p:cBhvr>
                                        <p:cTn id="42" dur="1000" fill="hold">
                                          <p:stCondLst>
                                            <p:cond delay="0"/>
                                          </p:stCondLst>
                                        </p:cTn>
                                        <p:tgtEl>
                                          <p:spTgt spid="11"/>
                                        </p:tgtEl>
                                        <p:attrNameLst>
                                          <p:attrName>style.visibility</p:attrName>
                                        </p:attrNameLst>
                                      </p:cBhvr>
                                      <p:to>
                                        <p:strVal val="visible"/>
                                      </p:to>
                                    </p:set>
                                    <p:animEffect transition="in" filter="wipe(left)">
                                      <p:cBhvr>
                                        <p:cTn id="43" dur="1000"/>
                                        <p:tgtEl>
                                          <p:spTgt spid="11"/>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8">
                                            <p:txEl>
                                              <p:charRg st="0" end="20"/>
                                            </p:txEl>
                                          </p:spTgt>
                                        </p:tgtEl>
                                        <p:attrNameLst>
                                          <p:attrName>style.visibility</p:attrName>
                                        </p:attrNameLst>
                                      </p:cBhvr>
                                      <p:to>
                                        <p:strVal val="visible"/>
                                      </p:to>
                                    </p:set>
                                    <p:animEffect transition="in" filter="wipe(left)">
                                      <p:cBhvr>
                                        <p:cTn id="48" dur="500"/>
                                        <p:tgtEl>
                                          <p:spTgt spid="8">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2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201"/>
</p:tagLst>
</file>

<file path=ppt/tags/tag10.xml><?xml version="1.0" encoding="utf-8"?>
<p:tagLst xmlns:a="http://schemas.openxmlformats.org/drawingml/2006/main" xmlns:r="http://schemas.openxmlformats.org/officeDocument/2006/relationships" xmlns:p="http://schemas.openxmlformats.org/presentationml/2006/main">
  <p:tag name="AS_UNIQUEID" val="204"/>
</p:tagLst>
</file>

<file path=ppt/tags/tag100.xml><?xml version="1.0" encoding="utf-8"?>
<p:tagLst xmlns:a="http://schemas.openxmlformats.org/drawingml/2006/main" xmlns:r="http://schemas.openxmlformats.org/officeDocument/2006/relationships" xmlns:p="http://schemas.openxmlformats.org/presentationml/2006/main">
  <p:tag name="AS_UNIQUEID" val="310"/>
</p:tagLst>
</file>

<file path=ppt/tags/tag101.xml><?xml version="1.0" encoding="utf-8"?>
<p:tagLst xmlns:a="http://schemas.openxmlformats.org/drawingml/2006/main" xmlns:r="http://schemas.openxmlformats.org/officeDocument/2006/relationships" xmlns:p="http://schemas.openxmlformats.org/presentationml/2006/main">
  <p:tag name="AS_UNIQUEID" val="311"/>
</p:tagLst>
</file>

<file path=ppt/tags/tag102.xml><?xml version="1.0" encoding="utf-8"?>
<p:tagLst xmlns:a="http://schemas.openxmlformats.org/drawingml/2006/main" xmlns:r="http://schemas.openxmlformats.org/officeDocument/2006/relationships" xmlns:p="http://schemas.openxmlformats.org/presentationml/2006/main">
  <p:tag name="AS_UNIQUEID" val="312"/>
</p:tagLst>
</file>

<file path=ppt/tags/tag103.xml><?xml version="1.0" encoding="utf-8"?>
<p:tagLst xmlns:a="http://schemas.openxmlformats.org/drawingml/2006/main" xmlns:r="http://schemas.openxmlformats.org/officeDocument/2006/relationships" xmlns:p="http://schemas.openxmlformats.org/presentationml/2006/main">
  <p:tag name="AS_UNIQUEID" val="313"/>
</p:tagLst>
</file>

<file path=ppt/tags/tag104.xml><?xml version="1.0" encoding="utf-8"?>
<p:tagLst xmlns:a="http://schemas.openxmlformats.org/drawingml/2006/main" xmlns:r="http://schemas.openxmlformats.org/officeDocument/2006/relationships" xmlns:p="http://schemas.openxmlformats.org/presentationml/2006/main">
  <p:tag name="AS_UNIQUEID" val="314"/>
</p:tagLst>
</file>

<file path=ppt/tags/tag105.xml><?xml version="1.0" encoding="utf-8"?>
<p:tagLst xmlns:a="http://schemas.openxmlformats.org/drawingml/2006/main" xmlns:r="http://schemas.openxmlformats.org/officeDocument/2006/relationships" xmlns:p="http://schemas.openxmlformats.org/presentationml/2006/main">
  <p:tag name="AS_UNIQUEID" val="315"/>
</p:tagLst>
</file>

<file path=ppt/tags/tag106.xml><?xml version="1.0" encoding="utf-8"?>
<p:tagLst xmlns:a="http://schemas.openxmlformats.org/drawingml/2006/main" xmlns:r="http://schemas.openxmlformats.org/officeDocument/2006/relationships" xmlns:p="http://schemas.openxmlformats.org/presentationml/2006/main">
  <p:tag name="AS_UNIQUEID" val="303"/>
</p:tagLst>
</file>

<file path=ppt/tags/tag107.xml><?xml version="1.0" encoding="utf-8"?>
<p:tagLst xmlns:a="http://schemas.openxmlformats.org/drawingml/2006/main" xmlns:r="http://schemas.openxmlformats.org/officeDocument/2006/relationships" xmlns:p="http://schemas.openxmlformats.org/presentationml/2006/main">
  <p:tag name="AS_UNIQUEID" val="304"/>
</p:tagLst>
</file>

<file path=ppt/tags/tag108.xml><?xml version="1.0" encoding="utf-8"?>
<p:tagLst xmlns:a="http://schemas.openxmlformats.org/drawingml/2006/main" xmlns:r="http://schemas.openxmlformats.org/officeDocument/2006/relationships" xmlns:p="http://schemas.openxmlformats.org/presentationml/2006/main">
  <p:tag name="AS_UNIQUEID" val="305"/>
</p:tagLst>
</file>

<file path=ppt/tags/tag109.xml><?xml version="1.0" encoding="utf-8"?>
<p:tagLst xmlns:a="http://schemas.openxmlformats.org/drawingml/2006/main" xmlns:r="http://schemas.openxmlformats.org/officeDocument/2006/relationships" xmlns:p="http://schemas.openxmlformats.org/presentationml/2006/main">
  <p:tag name="AS_UNIQUEID" val="321"/>
</p:tagLst>
</file>

<file path=ppt/tags/tag11.xml><?xml version="1.0" encoding="utf-8"?>
<p:tagLst xmlns:a="http://schemas.openxmlformats.org/drawingml/2006/main" xmlns:r="http://schemas.openxmlformats.org/officeDocument/2006/relationships" xmlns:p="http://schemas.openxmlformats.org/presentationml/2006/main">
  <p:tag name="AS_UNIQUEID" val="205"/>
</p:tagLst>
</file>

<file path=ppt/tags/tag110.xml><?xml version="1.0" encoding="utf-8"?>
<p:tagLst xmlns:a="http://schemas.openxmlformats.org/drawingml/2006/main" xmlns:r="http://schemas.openxmlformats.org/officeDocument/2006/relationships" xmlns:p="http://schemas.openxmlformats.org/presentationml/2006/main">
  <p:tag name="AS_UNIQUEID" val="322"/>
</p:tagLst>
</file>

<file path=ppt/tags/tag111.xml><?xml version="1.0" encoding="utf-8"?>
<p:tagLst xmlns:a="http://schemas.openxmlformats.org/drawingml/2006/main" xmlns:r="http://schemas.openxmlformats.org/officeDocument/2006/relationships" xmlns:p="http://schemas.openxmlformats.org/presentationml/2006/main">
  <p:tag name="AS_UNIQUEID" val="323"/>
</p:tagLst>
</file>

<file path=ppt/tags/tag112.xml><?xml version="1.0" encoding="utf-8"?>
<p:tagLst xmlns:a="http://schemas.openxmlformats.org/drawingml/2006/main" xmlns:r="http://schemas.openxmlformats.org/officeDocument/2006/relationships" xmlns:p="http://schemas.openxmlformats.org/presentationml/2006/main">
  <p:tag name="AS_UNIQUEID" val="324"/>
</p:tagLst>
</file>

<file path=ppt/tags/tag113.xml><?xml version="1.0" encoding="utf-8"?>
<p:tagLst xmlns:a="http://schemas.openxmlformats.org/drawingml/2006/main" xmlns:r="http://schemas.openxmlformats.org/officeDocument/2006/relationships" xmlns:p="http://schemas.openxmlformats.org/presentationml/2006/main">
  <p:tag name="AS_UNIQUEID" val="325"/>
</p:tagLst>
</file>

<file path=ppt/tags/tag114.xml><?xml version="1.0" encoding="utf-8"?>
<p:tagLst xmlns:a="http://schemas.openxmlformats.org/drawingml/2006/main" xmlns:r="http://schemas.openxmlformats.org/officeDocument/2006/relationships" xmlns:p="http://schemas.openxmlformats.org/presentationml/2006/main">
  <p:tag name="AS_UNIQUEID" val="326"/>
</p:tagLst>
</file>

<file path=ppt/tags/tag115.xml><?xml version="1.0" encoding="utf-8"?>
<p:tagLst xmlns:a="http://schemas.openxmlformats.org/drawingml/2006/main" xmlns:r="http://schemas.openxmlformats.org/officeDocument/2006/relationships" xmlns:p="http://schemas.openxmlformats.org/presentationml/2006/main">
  <p:tag name="AS_UNIQUEID" val="327"/>
</p:tagLst>
</file>

<file path=ppt/tags/tag116.xml><?xml version="1.0" encoding="utf-8"?>
<p:tagLst xmlns:a="http://schemas.openxmlformats.org/drawingml/2006/main" xmlns:r="http://schemas.openxmlformats.org/officeDocument/2006/relationships" xmlns:p="http://schemas.openxmlformats.org/presentationml/2006/main">
  <p:tag name="AS_UNIQUEID" val="328"/>
</p:tagLst>
</file>

<file path=ppt/tags/tag117.xml><?xml version="1.0" encoding="utf-8"?>
<p:tagLst xmlns:a="http://schemas.openxmlformats.org/drawingml/2006/main" xmlns:r="http://schemas.openxmlformats.org/officeDocument/2006/relationships" xmlns:p="http://schemas.openxmlformats.org/presentationml/2006/main">
  <p:tag name="AS_UNIQUEID" val="329"/>
</p:tagLst>
</file>

<file path=ppt/tags/tag118.xml><?xml version="1.0" encoding="utf-8"?>
<p:tagLst xmlns:a="http://schemas.openxmlformats.org/drawingml/2006/main" xmlns:r="http://schemas.openxmlformats.org/officeDocument/2006/relationships" xmlns:p="http://schemas.openxmlformats.org/presentationml/2006/main">
  <p:tag name="AS_UNIQUEID" val="330"/>
</p:tagLst>
</file>

<file path=ppt/tags/tag119.xml><?xml version="1.0" encoding="utf-8"?>
<p:tagLst xmlns:a="http://schemas.openxmlformats.org/drawingml/2006/main" xmlns:r="http://schemas.openxmlformats.org/officeDocument/2006/relationships" xmlns:p="http://schemas.openxmlformats.org/presentationml/2006/main">
  <p:tag name="AS_UNIQUEID" val="331"/>
</p:tagLst>
</file>

<file path=ppt/tags/tag12.xml><?xml version="1.0" encoding="utf-8"?>
<p:tagLst xmlns:a="http://schemas.openxmlformats.org/drawingml/2006/main" xmlns:r="http://schemas.openxmlformats.org/officeDocument/2006/relationships" xmlns:p="http://schemas.openxmlformats.org/presentationml/2006/main">
  <p:tag name="AS_UNIQUEID" val="206"/>
</p:tagLst>
</file>

<file path=ppt/tags/tag120.xml><?xml version="1.0" encoding="utf-8"?>
<p:tagLst xmlns:a="http://schemas.openxmlformats.org/drawingml/2006/main" xmlns:r="http://schemas.openxmlformats.org/officeDocument/2006/relationships" xmlns:p="http://schemas.openxmlformats.org/presentationml/2006/main">
  <p:tag name="AS_UNIQUEID" val="332"/>
</p:tagLst>
</file>

<file path=ppt/tags/tag121.xml><?xml version="1.0" encoding="utf-8"?>
<p:tagLst xmlns:a="http://schemas.openxmlformats.org/drawingml/2006/main" xmlns:r="http://schemas.openxmlformats.org/officeDocument/2006/relationships" xmlns:p="http://schemas.openxmlformats.org/presentationml/2006/main">
  <p:tag name="AS_UNIQUEID" val="333"/>
</p:tagLst>
</file>

<file path=ppt/tags/tag122.xml><?xml version="1.0" encoding="utf-8"?>
<p:tagLst xmlns:a="http://schemas.openxmlformats.org/drawingml/2006/main" xmlns:r="http://schemas.openxmlformats.org/officeDocument/2006/relationships" xmlns:p="http://schemas.openxmlformats.org/presentationml/2006/main">
  <p:tag name="AS_UNIQUEID" val="334"/>
</p:tagLst>
</file>

<file path=ppt/tags/tag123.xml><?xml version="1.0" encoding="utf-8"?>
<p:tagLst xmlns:a="http://schemas.openxmlformats.org/drawingml/2006/main" xmlns:r="http://schemas.openxmlformats.org/officeDocument/2006/relationships" xmlns:p="http://schemas.openxmlformats.org/presentationml/2006/main">
  <p:tag name="AS_UNIQUEID" val="335"/>
</p:tagLst>
</file>

<file path=ppt/tags/tag124.xml><?xml version="1.0" encoding="utf-8"?>
<p:tagLst xmlns:a="http://schemas.openxmlformats.org/drawingml/2006/main" xmlns:r="http://schemas.openxmlformats.org/officeDocument/2006/relationships" xmlns:p="http://schemas.openxmlformats.org/presentationml/2006/main">
  <p:tag name="AS_UNIQUEID" val="317"/>
</p:tagLst>
</file>

<file path=ppt/tags/tag125.xml><?xml version="1.0" encoding="utf-8"?>
<p:tagLst xmlns:a="http://schemas.openxmlformats.org/drawingml/2006/main" xmlns:r="http://schemas.openxmlformats.org/officeDocument/2006/relationships" xmlns:p="http://schemas.openxmlformats.org/presentationml/2006/main">
  <p:tag name="AS_UNIQUEID" val="318"/>
</p:tagLst>
</file>

<file path=ppt/tags/tag126.xml><?xml version="1.0" encoding="utf-8"?>
<p:tagLst xmlns:a="http://schemas.openxmlformats.org/drawingml/2006/main" xmlns:r="http://schemas.openxmlformats.org/officeDocument/2006/relationships" xmlns:p="http://schemas.openxmlformats.org/presentationml/2006/main">
  <p:tag name="AS_UNIQUEID" val="319"/>
</p:tagLst>
</file>

<file path=ppt/tags/tag127.xml><?xml version="1.0" encoding="utf-8"?>
<p:tagLst xmlns:a="http://schemas.openxmlformats.org/drawingml/2006/main" xmlns:r="http://schemas.openxmlformats.org/officeDocument/2006/relationships" xmlns:p="http://schemas.openxmlformats.org/presentationml/2006/main">
  <p:tag name="AS_UNIQUEID" val="341"/>
</p:tagLst>
</file>

<file path=ppt/tags/tag128.xml><?xml version="1.0" encoding="utf-8"?>
<p:tagLst xmlns:a="http://schemas.openxmlformats.org/drawingml/2006/main" xmlns:r="http://schemas.openxmlformats.org/officeDocument/2006/relationships" xmlns:p="http://schemas.openxmlformats.org/presentationml/2006/main">
  <p:tag name="AS_UNIQUEID" val="342"/>
</p:tagLst>
</file>

<file path=ppt/tags/tag129.xml><?xml version="1.0" encoding="utf-8"?>
<p:tagLst xmlns:a="http://schemas.openxmlformats.org/drawingml/2006/main" xmlns:r="http://schemas.openxmlformats.org/officeDocument/2006/relationships" xmlns:p="http://schemas.openxmlformats.org/presentationml/2006/main">
  <p:tag name="AS_UNIQUEID" val="343"/>
</p:tagLst>
</file>

<file path=ppt/tags/tag13.xml><?xml version="1.0" encoding="utf-8"?>
<p:tagLst xmlns:a="http://schemas.openxmlformats.org/drawingml/2006/main" xmlns:r="http://schemas.openxmlformats.org/officeDocument/2006/relationships" xmlns:p="http://schemas.openxmlformats.org/presentationml/2006/main">
  <p:tag name="AS_UNIQUEID" val="217"/>
</p:tagLst>
</file>

<file path=ppt/tags/tag130.xml><?xml version="1.0" encoding="utf-8"?>
<p:tagLst xmlns:a="http://schemas.openxmlformats.org/drawingml/2006/main" xmlns:r="http://schemas.openxmlformats.org/officeDocument/2006/relationships" xmlns:p="http://schemas.openxmlformats.org/presentationml/2006/main">
  <p:tag name="AS_UNIQUEID" val="344"/>
</p:tagLst>
</file>

<file path=ppt/tags/tag131.xml><?xml version="1.0" encoding="utf-8"?>
<p:tagLst xmlns:a="http://schemas.openxmlformats.org/drawingml/2006/main" xmlns:r="http://schemas.openxmlformats.org/officeDocument/2006/relationships" xmlns:p="http://schemas.openxmlformats.org/presentationml/2006/main">
  <p:tag name="AS_UNIQUEID" val="345"/>
</p:tagLst>
</file>

<file path=ppt/tags/tag132.xml><?xml version="1.0" encoding="utf-8"?>
<p:tagLst xmlns:a="http://schemas.openxmlformats.org/drawingml/2006/main" xmlns:r="http://schemas.openxmlformats.org/officeDocument/2006/relationships" xmlns:p="http://schemas.openxmlformats.org/presentationml/2006/main">
  <p:tag name="AS_UNIQUEID" val="346"/>
</p:tagLst>
</file>

<file path=ppt/tags/tag133.xml><?xml version="1.0" encoding="utf-8"?>
<p:tagLst xmlns:a="http://schemas.openxmlformats.org/drawingml/2006/main" xmlns:r="http://schemas.openxmlformats.org/officeDocument/2006/relationships" xmlns:p="http://schemas.openxmlformats.org/presentationml/2006/main">
  <p:tag name="AS_UNIQUEID" val="347"/>
</p:tagLst>
</file>

<file path=ppt/tags/tag134.xml><?xml version="1.0" encoding="utf-8"?>
<p:tagLst xmlns:a="http://schemas.openxmlformats.org/drawingml/2006/main" xmlns:r="http://schemas.openxmlformats.org/officeDocument/2006/relationships" xmlns:p="http://schemas.openxmlformats.org/presentationml/2006/main">
  <p:tag name="AS_UNIQUEID" val="348"/>
</p:tagLst>
</file>

<file path=ppt/tags/tag135.xml><?xml version="1.0" encoding="utf-8"?>
<p:tagLst xmlns:a="http://schemas.openxmlformats.org/drawingml/2006/main" xmlns:r="http://schemas.openxmlformats.org/officeDocument/2006/relationships" xmlns:p="http://schemas.openxmlformats.org/presentationml/2006/main">
  <p:tag name="AS_UNIQUEID" val="349"/>
</p:tagLst>
</file>

<file path=ppt/tags/tag136.xml><?xml version="1.0" encoding="utf-8"?>
<p:tagLst xmlns:a="http://schemas.openxmlformats.org/drawingml/2006/main" xmlns:r="http://schemas.openxmlformats.org/officeDocument/2006/relationships" xmlns:p="http://schemas.openxmlformats.org/presentationml/2006/main">
  <p:tag name="AS_UNIQUEID" val="350"/>
</p:tagLst>
</file>

<file path=ppt/tags/tag137.xml><?xml version="1.0" encoding="utf-8"?>
<p:tagLst xmlns:a="http://schemas.openxmlformats.org/drawingml/2006/main" xmlns:r="http://schemas.openxmlformats.org/officeDocument/2006/relationships" xmlns:p="http://schemas.openxmlformats.org/presentationml/2006/main">
  <p:tag name="AS_UNIQUEID" val="351"/>
</p:tagLst>
</file>

<file path=ppt/tags/tag138.xml><?xml version="1.0" encoding="utf-8"?>
<p:tagLst xmlns:a="http://schemas.openxmlformats.org/drawingml/2006/main" xmlns:r="http://schemas.openxmlformats.org/officeDocument/2006/relationships" xmlns:p="http://schemas.openxmlformats.org/presentationml/2006/main">
  <p:tag name="AS_UNIQUEID" val="337"/>
</p:tagLst>
</file>

<file path=ppt/tags/tag139.xml><?xml version="1.0" encoding="utf-8"?>
<p:tagLst xmlns:a="http://schemas.openxmlformats.org/drawingml/2006/main" xmlns:r="http://schemas.openxmlformats.org/officeDocument/2006/relationships" xmlns:p="http://schemas.openxmlformats.org/presentationml/2006/main">
  <p:tag name="AS_UNIQUEID" val="338"/>
</p:tagLst>
</file>

<file path=ppt/tags/tag14.xml><?xml version="1.0" encoding="utf-8"?>
<p:tagLst xmlns:a="http://schemas.openxmlformats.org/drawingml/2006/main" xmlns:r="http://schemas.openxmlformats.org/officeDocument/2006/relationships" xmlns:p="http://schemas.openxmlformats.org/presentationml/2006/main">
  <p:tag name="AS_UNIQUEID" val="218"/>
</p:tagLst>
</file>

<file path=ppt/tags/tag140.xml><?xml version="1.0" encoding="utf-8"?>
<p:tagLst xmlns:a="http://schemas.openxmlformats.org/drawingml/2006/main" xmlns:r="http://schemas.openxmlformats.org/officeDocument/2006/relationships" xmlns:p="http://schemas.openxmlformats.org/presentationml/2006/main">
  <p:tag name="AS_UNIQUEID" val="339"/>
</p:tagLst>
</file>

<file path=ppt/tags/tag141.xml><?xml version="1.0" encoding="utf-8"?>
<p:tagLst xmlns:a="http://schemas.openxmlformats.org/drawingml/2006/main" xmlns:r="http://schemas.openxmlformats.org/officeDocument/2006/relationships" xmlns:p="http://schemas.openxmlformats.org/presentationml/2006/main">
  <p:tag name="AS_UNIQUEID" val="357"/>
</p:tagLst>
</file>

<file path=ppt/tags/tag142.xml><?xml version="1.0" encoding="utf-8"?>
<p:tagLst xmlns:a="http://schemas.openxmlformats.org/drawingml/2006/main" xmlns:r="http://schemas.openxmlformats.org/officeDocument/2006/relationships" xmlns:p="http://schemas.openxmlformats.org/presentationml/2006/main">
  <p:tag name="AS_UNIQUEID" val="358"/>
</p:tagLst>
</file>

<file path=ppt/tags/tag143.xml><?xml version="1.0" encoding="utf-8"?>
<p:tagLst xmlns:a="http://schemas.openxmlformats.org/drawingml/2006/main" xmlns:r="http://schemas.openxmlformats.org/officeDocument/2006/relationships" xmlns:p="http://schemas.openxmlformats.org/presentationml/2006/main">
  <p:tag name="AS_UNIQUEID" val="359"/>
</p:tagLst>
</file>

<file path=ppt/tags/tag144.xml><?xml version="1.0" encoding="utf-8"?>
<p:tagLst xmlns:a="http://schemas.openxmlformats.org/drawingml/2006/main" xmlns:r="http://schemas.openxmlformats.org/officeDocument/2006/relationships" xmlns:p="http://schemas.openxmlformats.org/presentationml/2006/main">
  <p:tag name="AS_UNIQUEID" val="360"/>
</p:tagLst>
</file>

<file path=ppt/tags/tag145.xml><?xml version="1.0" encoding="utf-8"?>
<p:tagLst xmlns:a="http://schemas.openxmlformats.org/drawingml/2006/main" xmlns:r="http://schemas.openxmlformats.org/officeDocument/2006/relationships" xmlns:p="http://schemas.openxmlformats.org/presentationml/2006/main">
  <p:tag name="AS_UNIQUEID" val="361"/>
</p:tagLst>
</file>

<file path=ppt/tags/tag146.xml><?xml version="1.0" encoding="utf-8"?>
<p:tagLst xmlns:a="http://schemas.openxmlformats.org/drawingml/2006/main" xmlns:r="http://schemas.openxmlformats.org/officeDocument/2006/relationships" xmlns:p="http://schemas.openxmlformats.org/presentationml/2006/main">
  <p:tag name="AS_UNIQUEID" val="362"/>
</p:tagLst>
</file>

<file path=ppt/tags/tag147.xml><?xml version="1.0" encoding="utf-8"?>
<p:tagLst xmlns:a="http://schemas.openxmlformats.org/drawingml/2006/main" xmlns:r="http://schemas.openxmlformats.org/officeDocument/2006/relationships" xmlns:p="http://schemas.openxmlformats.org/presentationml/2006/main">
  <p:tag name="AS_UNIQUEID" val="363"/>
</p:tagLst>
</file>

<file path=ppt/tags/tag148.xml><?xml version="1.0" encoding="utf-8"?>
<p:tagLst xmlns:a="http://schemas.openxmlformats.org/drawingml/2006/main" xmlns:r="http://schemas.openxmlformats.org/officeDocument/2006/relationships" xmlns:p="http://schemas.openxmlformats.org/presentationml/2006/main">
  <p:tag name="AS_UNIQUEID" val="364"/>
</p:tagLst>
</file>

<file path=ppt/tags/tag149.xml><?xml version="1.0" encoding="utf-8"?>
<p:tagLst xmlns:a="http://schemas.openxmlformats.org/drawingml/2006/main" xmlns:r="http://schemas.openxmlformats.org/officeDocument/2006/relationships" xmlns:p="http://schemas.openxmlformats.org/presentationml/2006/main">
  <p:tag name="AS_UNIQUEID" val="365"/>
</p:tagLst>
</file>

<file path=ppt/tags/tag15.xml><?xml version="1.0" encoding="utf-8"?>
<p:tagLst xmlns:a="http://schemas.openxmlformats.org/drawingml/2006/main" xmlns:r="http://schemas.openxmlformats.org/officeDocument/2006/relationships" xmlns:p="http://schemas.openxmlformats.org/presentationml/2006/main">
  <p:tag name="AS_UNIQUEID" val="219"/>
</p:tagLst>
</file>

<file path=ppt/tags/tag150.xml><?xml version="1.0" encoding="utf-8"?>
<p:tagLst xmlns:a="http://schemas.openxmlformats.org/drawingml/2006/main" xmlns:r="http://schemas.openxmlformats.org/officeDocument/2006/relationships" xmlns:p="http://schemas.openxmlformats.org/presentationml/2006/main">
  <p:tag name="AS_UNIQUEID" val="353"/>
</p:tagLst>
</file>

<file path=ppt/tags/tag151.xml><?xml version="1.0" encoding="utf-8"?>
<p:tagLst xmlns:a="http://schemas.openxmlformats.org/drawingml/2006/main" xmlns:r="http://schemas.openxmlformats.org/officeDocument/2006/relationships" xmlns:p="http://schemas.openxmlformats.org/presentationml/2006/main">
  <p:tag name="AS_UNIQUEID" val="354"/>
</p:tagLst>
</file>

<file path=ppt/tags/tag152.xml><?xml version="1.0" encoding="utf-8"?>
<p:tagLst xmlns:a="http://schemas.openxmlformats.org/drawingml/2006/main" xmlns:r="http://schemas.openxmlformats.org/officeDocument/2006/relationships" xmlns:p="http://schemas.openxmlformats.org/presentationml/2006/main">
  <p:tag name="AS_UNIQUEID" val="355"/>
</p:tagLst>
</file>

<file path=ppt/tags/tag153.xml><?xml version="1.0" encoding="utf-8"?>
<p:tagLst xmlns:a="http://schemas.openxmlformats.org/drawingml/2006/main" xmlns:r="http://schemas.openxmlformats.org/officeDocument/2006/relationships" xmlns:p="http://schemas.openxmlformats.org/presentationml/2006/main">
  <p:tag name="AS_UNIQUEID" val="371"/>
</p:tagLst>
</file>

<file path=ppt/tags/tag154.xml><?xml version="1.0" encoding="utf-8"?>
<p:tagLst xmlns:a="http://schemas.openxmlformats.org/drawingml/2006/main" xmlns:r="http://schemas.openxmlformats.org/officeDocument/2006/relationships" xmlns:p="http://schemas.openxmlformats.org/presentationml/2006/main">
  <p:tag name="AS_UNIQUEID" val="372"/>
</p:tagLst>
</file>

<file path=ppt/tags/tag155.xml><?xml version="1.0" encoding="utf-8"?>
<p:tagLst xmlns:a="http://schemas.openxmlformats.org/drawingml/2006/main" xmlns:r="http://schemas.openxmlformats.org/officeDocument/2006/relationships" xmlns:p="http://schemas.openxmlformats.org/presentationml/2006/main">
  <p:tag name="AS_UNIQUEID" val="373"/>
</p:tagLst>
</file>

<file path=ppt/tags/tag156.xml><?xml version="1.0" encoding="utf-8"?>
<p:tagLst xmlns:a="http://schemas.openxmlformats.org/drawingml/2006/main" xmlns:r="http://schemas.openxmlformats.org/officeDocument/2006/relationships" xmlns:p="http://schemas.openxmlformats.org/presentationml/2006/main">
  <p:tag name="AS_UNIQUEID" val="374"/>
</p:tagLst>
</file>

<file path=ppt/tags/tag157.xml><?xml version="1.0" encoding="utf-8"?>
<p:tagLst xmlns:a="http://schemas.openxmlformats.org/drawingml/2006/main" xmlns:r="http://schemas.openxmlformats.org/officeDocument/2006/relationships" xmlns:p="http://schemas.openxmlformats.org/presentationml/2006/main">
  <p:tag name="AS_UNIQUEID" val="375"/>
</p:tagLst>
</file>

<file path=ppt/tags/tag158.xml><?xml version="1.0" encoding="utf-8"?>
<p:tagLst xmlns:a="http://schemas.openxmlformats.org/drawingml/2006/main" xmlns:r="http://schemas.openxmlformats.org/officeDocument/2006/relationships" xmlns:p="http://schemas.openxmlformats.org/presentationml/2006/main">
  <p:tag name="AS_UNIQUEID" val="376"/>
</p:tagLst>
</file>

<file path=ppt/tags/tag159.xml><?xml version="1.0" encoding="utf-8"?>
<p:tagLst xmlns:a="http://schemas.openxmlformats.org/drawingml/2006/main" xmlns:r="http://schemas.openxmlformats.org/officeDocument/2006/relationships" xmlns:p="http://schemas.openxmlformats.org/presentationml/2006/main">
  <p:tag name="AS_UNIQUEID" val="377"/>
</p:tagLst>
</file>

<file path=ppt/tags/tag16.xml><?xml version="1.0" encoding="utf-8"?>
<p:tagLst xmlns:a="http://schemas.openxmlformats.org/drawingml/2006/main" xmlns:r="http://schemas.openxmlformats.org/officeDocument/2006/relationships" xmlns:p="http://schemas.openxmlformats.org/presentationml/2006/main">
  <p:tag name="AS_UNIQUEID" val="213"/>
</p:tagLst>
</file>

<file path=ppt/tags/tag160.xml><?xml version="1.0" encoding="utf-8"?>
<p:tagLst xmlns:a="http://schemas.openxmlformats.org/drawingml/2006/main" xmlns:r="http://schemas.openxmlformats.org/officeDocument/2006/relationships" xmlns:p="http://schemas.openxmlformats.org/presentationml/2006/main">
  <p:tag name="AS_UNIQUEID" val="378"/>
</p:tagLst>
</file>

<file path=ppt/tags/tag161.xml><?xml version="1.0" encoding="utf-8"?>
<p:tagLst xmlns:a="http://schemas.openxmlformats.org/drawingml/2006/main" xmlns:r="http://schemas.openxmlformats.org/officeDocument/2006/relationships" xmlns:p="http://schemas.openxmlformats.org/presentationml/2006/main">
  <p:tag name="AS_UNIQUEID" val="379"/>
</p:tagLst>
</file>

<file path=ppt/tags/tag162.xml><?xml version="1.0" encoding="utf-8"?>
<p:tagLst xmlns:a="http://schemas.openxmlformats.org/drawingml/2006/main" xmlns:r="http://schemas.openxmlformats.org/officeDocument/2006/relationships" xmlns:p="http://schemas.openxmlformats.org/presentationml/2006/main">
  <p:tag name="AS_UNIQUEID" val="367"/>
</p:tagLst>
</file>

<file path=ppt/tags/tag163.xml><?xml version="1.0" encoding="utf-8"?>
<p:tagLst xmlns:a="http://schemas.openxmlformats.org/drawingml/2006/main" xmlns:r="http://schemas.openxmlformats.org/officeDocument/2006/relationships" xmlns:p="http://schemas.openxmlformats.org/presentationml/2006/main">
  <p:tag name="AS_UNIQUEID" val="368"/>
</p:tagLst>
</file>

<file path=ppt/tags/tag164.xml><?xml version="1.0" encoding="utf-8"?>
<p:tagLst xmlns:a="http://schemas.openxmlformats.org/drawingml/2006/main" xmlns:r="http://schemas.openxmlformats.org/officeDocument/2006/relationships" xmlns:p="http://schemas.openxmlformats.org/presentationml/2006/main">
  <p:tag name="AS_UNIQUEID" val="369"/>
</p:tagLst>
</file>

<file path=ppt/tags/tag165.xml><?xml version="1.0" encoding="utf-8"?>
<p:tagLst xmlns:a="http://schemas.openxmlformats.org/drawingml/2006/main" xmlns:r="http://schemas.openxmlformats.org/officeDocument/2006/relationships" xmlns:p="http://schemas.openxmlformats.org/presentationml/2006/main">
  <p:tag name="AS_UNIQUEID" val="385"/>
</p:tagLst>
</file>

<file path=ppt/tags/tag166.xml><?xml version="1.0" encoding="utf-8"?>
<p:tagLst xmlns:a="http://schemas.openxmlformats.org/drawingml/2006/main" xmlns:r="http://schemas.openxmlformats.org/officeDocument/2006/relationships" xmlns:p="http://schemas.openxmlformats.org/presentationml/2006/main">
  <p:tag name="AS_UNIQUEID" val="386"/>
</p:tagLst>
</file>

<file path=ppt/tags/tag167.xml><?xml version="1.0" encoding="utf-8"?>
<p:tagLst xmlns:a="http://schemas.openxmlformats.org/drawingml/2006/main" xmlns:r="http://schemas.openxmlformats.org/officeDocument/2006/relationships" xmlns:p="http://schemas.openxmlformats.org/presentationml/2006/main">
  <p:tag name="AS_UNIQUEID" val="387"/>
</p:tagLst>
</file>

<file path=ppt/tags/tag168.xml><?xml version="1.0" encoding="utf-8"?>
<p:tagLst xmlns:a="http://schemas.openxmlformats.org/drawingml/2006/main" xmlns:r="http://schemas.openxmlformats.org/officeDocument/2006/relationships" xmlns:p="http://schemas.openxmlformats.org/presentationml/2006/main">
  <p:tag name="AS_UNIQUEID" val="388"/>
</p:tagLst>
</file>

<file path=ppt/tags/tag169.xml><?xml version="1.0" encoding="utf-8"?>
<p:tagLst xmlns:a="http://schemas.openxmlformats.org/drawingml/2006/main" xmlns:r="http://schemas.openxmlformats.org/officeDocument/2006/relationships" xmlns:p="http://schemas.openxmlformats.org/presentationml/2006/main">
  <p:tag name="AS_UNIQUEID" val="389"/>
</p:tagLst>
</file>

<file path=ppt/tags/tag17.xml><?xml version="1.0" encoding="utf-8"?>
<p:tagLst xmlns:a="http://schemas.openxmlformats.org/drawingml/2006/main" xmlns:r="http://schemas.openxmlformats.org/officeDocument/2006/relationships" xmlns:p="http://schemas.openxmlformats.org/presentationml/2006/main">
  <p:tag name="AS_UNIQUEID" val="214"/>
</p:tagLst>
</file>

<file path=ppt/tags/tag170.xml><?xml version="1.0" encoding="utf-8"?>
<p:tagLst xmlns:a="http://schemas.openxmlformats.org/drawingml/2006/main" xmlns:r="http://schemas.openxmlformats.org/officeDocument/2006/relationships" xmlns:p="http://schemas.openxmlformats.org/presentationml/2006/main">
  <p:tag name="AS_UNIQUEID" val="381"/>
</p:tagLst>
</file>

<file path=ppt/tags/tag171.xml><?xml version="1.0" encoding="utf-8"?>
<p:tagLst xmlns:a="http://schemas.openxmlformats.org/drawingml/2006/main" xmlns:r="http://schemas.openxmlformats.org/officeDocument/2006/relationships" xmlns:p="http://schemas.openxmlformats.org/presentationml/2006/main">
  <p:tag name="AS_UNIQUEID" val="382"/>
</p:tagLst>
</file>

<file path=ppt/tags/tag172.xml><?xml version="1.0" encoding="utf-8"?>
<p:tagLst xmlns:a="http://schemas.openxmlformats.org/drawingml/2006/main" xmlns:r="http://schemas.openxmlformats.org/officeDocument/2006/relationships" xmlns:p="http://schemas.openxmlformats.org/presentationml/2006/main">
  <p:tag name="AS_UNIQUEID" val="383"/>
</p:tagLst>
</file>

<file path=ppt/tags/tag173.xml><?xml version="1.0" encoding="utf-8"?>
<p:tagLst xmlns:a="http://schemas.openxmlformats.org/drawingml/2006/main" xmlns:r="http://schemas.openxmlformats.org/officeDocument/2006/relationships" xmlns:p="http://schemas.openxmlformats.org/presentationml/2006/main">
  <p:tag name="AS_UNIQUEID" val="395"/>
</p:tagLst>
</file>

<file path=ppt/tags/tag174.xml><?xml version="1.0" encoding="utf-8"?>
<p:tagLst xmlns:a="http://schemas.openxmlformats.org/drawingml/2006/main" xmlns:r="http://schemas.openxmlformats.org/officeDocument/2006/relationships" xmlns:p="http://schemas.openxmlformats.org/presentationml/2006/main">
  <p:tag name="AS_UNIQUEID" val="396"/>
</p:tagLst>
</file>

<file path=ppt/tags/tag175.xml><?xml version="1.0" encoding="utf-8"?>
<p:tagLst xmlns:a="http://schemas.openxmlformats.org/drawingml/2006/main" xmlns:r="http://schemas.openxmlformats.org/officeDocument/2006/relationships" xmlns:p="http://schemas.openxmlformats.org/presentationml/2006/main">
  <p:tag name="AS_UNIQUEID" val="397"/>
</p:tagLst>
</file>

<file path=ppt/tags/tag176.xml><?xml version="1.0" encoding="utf-8"?>
<p:tagLst xmlns:a="http://schemas.openxmlformats.org/drawingml/2006/main" xmlns:r="http://schemas.openxmlformats.org/officeDocument/2006/relationships" xmlns:p="http://schemas.openxmlformats.org/presentationml/2006/main">
  <p:tag name="AS_UNIQUEID" val="398"/>
</p:tagLst>
</file>

<file path=ppt/tags/tag177.xml><?xml version="1.0" encoding="utf-8"?>
<p:tagLst xmlns:a="http://schemas.openxmlformats.org/drawingml/2006/main" xmlns:r="http://schemas.openxmlformats.org/officeDocument/2006/relationships" xmlns:p="http://schemas.openxmlformats.org/presentationml/2006/main">
  <p:tag name="AS_UNIQUEID" val="399"/>
</p:tagLst>
</file>

<file path=ppt/tags/tag178.xml><?xml version="1.0" encoding="utf-8"?>
<p:tagLst xmlns:a="http://schemas.openxmlformats.org/drawingml/2006/main" xmlns:r="http://schemas.openxmlformats.org/officeDocument/2006/relationships" xmlns:p="http://schemas.openxmlformats.org/presentationml/2006/main">
  <p:tag name="AS_UNIQUEID" val="400"/>
</p:tagLst>
</file>

<file path=ppt/tags/tag179.xml><?xml version="1.0" encoding="utf-8"?>
<p:tagLst xmlns:a="http://schemas.openxmlformats.org/drawingml/2006/main" xmlns:r="http://schemas.openxmlformats.org/officeDocument/2006/relationships" xmlns:p="http://schemas.openxmlformats.org/presentationml/2006/main">
  <p:tag name="AS_UNIQUEID" val="401"/>
</p:tagLst>
</file>

<file path=ppt/tags/tag18.xml><?xml version="1.0" encoding="utf-8"?>
<p:tagLst xmlns:a="http://schemas.openxmlformats.org/drawingml/2006/main" xmlns:r="http://schemas.openxmlformats.org/officeDocument/2006/relationships" xmlns:p="http://schemas.openxmlformats.org/presentationml/2006/main">
  <p:tag name="AS_UNIQUEID" val="215"/>
</p:tagLst>
</file>

<file path=ppt/tags/tag180.xml><?xml version="1.0" encoding="utf-8"?>
<p:tagLst xmlns:a="http://schemas.openxmlformats.org/drawingml/2006/main" xmlns:r="http://schemas.openxmlformats.org/officeDocument/2006/relationships" xmlns:p="http://schemas.openxmlformats.org/presentationml/2006/main">
  <p:tag name="AS_UNIQUEID" val="402"/>
</p:tagLst>
</file>

<file path=ppt/tags/tag181.xml><?xml version="1.0" encoding="utf-8"?>
<p:tagLst xmlns:a="http://schemas.openxmlformats.org/drawingml/2006/main" xmlns:r="http://schemas.openxmlformats.org/officeDocument/2006/relationships" xmlns:p="http://schemas.openxmlformats.org/presentationml/2006/main">
  <p:tag name="AS_UNIQUEID" val="406"/>
</p:tagLst>
</file>

<file path=ppt/tags/tag182.xml><?xml version="1.0" encoding="utf-8"?>
<p:tagLst xmlns:a="http://schemas.openxmlformats.org/drawingml/2006/main" xmlns:r="http://schemas.openxmlformats.org/officeDocument/2006/relationships" xmlns:p="http://schemas.openxmlformats.org/presentationml/2006/main">
  <p:tag name="AS_UNIQUEID" val="410"/>
</p:tagLst>
</file>

<file path=ppt/tags/tag183.xml><?xml version="1.0" encoding="utf-8"?>
<p:tagLst xmlns:a="http://schemas.openxmlformats.org/drawingml/2006/main" xmlns:r="http://schemas.openxmlformats.org/officeDocument/2006/relationships" xmlns:p="http://schemas.openxmlformats.org/presentationml/2006/main">
  <p:tag name="AS_UNIQUEID" val="411"/>
</p:tagLst>
</file>

<file path=ppt/tags/tag184.xml><?xml version="1.0" encoding="utf-8"?>
<p:tagLst xmlns:a="http://schemas.openxmlformats.org/drawingml/2006/main" xmlns:r="http://schemas.openxmlformats.org/officeDocument/2006/relationships" xmlns:p="http://schemas.openxmlformats.org/presentationml/2006/main">
  <p:tag name="AS_UNIQUEID" val="416"/>
</p:tagLst>
</file>

<file path=ppt/tags/tag185.xml><?xml version="1.0" encoding="utf-8"?>
<p:tagLst xmlns:a="http://schemas.openxmlformats.org/drawingml/2006/main" xmlns:r="http://schemas.openxmlformats.org/officeDocument/2006/relationships" xmlns:p="http://schemas.openxmlformats.org/presentationml/2006/main">
  <p:tag name="AS_UNIQUEID" val="419"/>
</p:tagLst>
</file>

<file path=ppt/tags/tag186.xml><?xml version="1.0" encoding="utf-8"?>
<p:tagLst xmlns:a="http://schemas.openxmlformats.org/drawingml/2006/main" xmlns:r="http://schemas.openxmlformats.org/officeDocument/2006/relationships" xmlns:p="http://schemas.openxmlformats.org/presentationml/2006/main">
  <p:tag name="AS_UNIQUEID" val="423"/>
</p:tagLst>
</file>

<file path=ppt/tags/tag187.xml><?xml version="1.0" encoding="utf-8"?>
<p:tagLst xmlns:a="http://schemas.openxmlformats.org/drawingml/2006/main" xmlns:r="http://schemas.openxmlformats.org/officeDocument/2006/relationships" xmlns:p="http://schemas.openxmlformats.org/presentationml/2006/main">
  <p:tag name="AS_UNIQUEID" val="426"/>
</p:tagLst>
</file>

<file path=ppt/tags/tag188.xml><?xml version="1.0" encoding="utf-8"?>
<p:tagLst xmlns:a="http://schemas.openxmlformats.org/drawingml/2006/main" xmlns:r="http://schemas.openxmlformats.org/officeDocument/2006/relationships" xmlns:p="http://schemas.openxmlformats.org/presentationml/2006/main">
  <p:tag name="AS_UNIQUEID" val="427"/>
</p:tagLst>
</file>

<file path=ppt/tags/tag189.xml><?xml version="1.0" encoding="utf-8"?>
<p:tagLst xmlns:a="http://schemas.openxmlformats.org/drawingml/2006/main" xmlns:r="http://schemas.openxmlformats.org/officeDocument/2006/relationships" xmlns:p="http://schemas.openxmlformats.org/presentationml/2006/main">
  <p:tag name="AS_UNIQUEID" val="428"/>
</p:tagLst>
</file>

<file path=ppt/tags/tag19.xml><?xml version="1.0" encoding="utf-8"?>
<p:tagLst xmlns:a="http://schemas.openxmlformats.org/drawingml/2006/main" xmlns:r="http://schemas.openxmlformats.org/officeDocument/2006/relationships" xmlns:p="http://schemas.openxmlformats.org/presentationml/2006/main">
  <p:tag name="AS_UNIQUEID" val="225"/>
</p:tagLst>
</file>

<file path=ppt/tags/tag190.xml><?xml version="1.0" encoding="utf-8"?>
<p:tagLst xmlns:a="http://schemas.openxmlformats.org/drawingml/2006/main" xmlns:r="http://schemas.openxmlformats.org/officeDocument/2006/relationships" xmlns:p="http://schemas.openxmlformats.org/presentationml/2006/main">
  <p:tag name="AS_UNIQUEID" val="429"/>
</p:tagLst>
</file>

<file path=ppt/tags/tag191.xml><?xml version="1.0" encoding="utf-8"?>
<p:tagLst xmlns:a="http://schemas.openxmlformats.org/drawingml/2006/main" xmlns:r="http://schemas.openxmlformats.org/officeDocument/2006/relationships" xmlns:p="http://schemas.openxmlformats.org/presentationml/2006/main">
  <p:tag name="AS_UNIQUEID" val="430"/>
</p:tagLst>
</file>

<file path=ppt/tags/tag192.xml><?xml version="1.0" encoding="utf-8"?>
<p:tagLst xmlns:a="http://schemas.openxmlformats.org/drawingml/2006/main" xmlns:r="http://schemas.openxmlformats.org/officeDocument/2006/relationships" xmlns:p="http://schemas.openxmlformats.org/presentationml/2006/main">
  <p:tag name="AS_UNIQUEID" val="424"/>
</p:tagLst>
</file>

<file path=ppt/tags/tag193.xml><?xml version="1.0" encoding="utf-8"?>
<p:tagLst xmlns:a="http://schemas.openxmlformats.org/drawingml/2006/main" xmlns:r="http://schemas.openxmlformats.org/officeDocument/2006/relationships" xmlns:p="http://schemas.openxmlformats.org/presentationml/2006/main">
  <p:tag name="AS_UNIQUEID" val="425"/>
</p:tagLst>
</file>

<file path=ppt/tags/tag194.xml><?xml version="1.0" encoding="utf-8"?>
<p:tagLst xmlns:a="http://schemas.openxmlformats.org/drawingml/2006/main" xmlns:r="http://schemas.openxmlformats.org/officeDocument/2006/relationships" xmlns:p="http://schemas.openxmlformats.org/presentationml/2006/main">
  <p:tag name="AS_UNIQUEID" val="420"/>
</p:tagLst>
</file>

<file path=ppt/tags/tag195.xml><?xml version="1.0" encoding="utf-8"?>
<p:tagLst xmlns:a="http://schemas.openxmlformats.org/drawingml/2006/main" xmlns:r="http://schemas.openxmlformats.org/officeDocument/2006/relationships" xmlns:p="http://schemas.openxmlformats.org/presentationml/2006/main">
  <p:tag name="AS_UNIQUEID" val="421"/>
</p:tagLst>
</file>

<file path=ppt/tags/tag196.xml><?xml version="1.0" encoding="utf-8"?>
<p:tagLst xmlns:a="http://schemas.openxmlformats.org/drawingml/2006/main" xmlns:r="http://schemas.openxmlformats.org/officeDocument/2006/relationships" xmlns:p="http://schemas.openxmlformats.org/presentationml/2006/main">
  <p:tag name="AS_UNIQUEID" val="422"/>
</p:tagLst>
</file>

<file path=ppt/tags/tag197.xml><?xml version="1.0" encoding="utf-8"?>
<p:tagLst xmlns:a="http://schemas.openxmlformats.org/drawingml/2006/main" xmlns:r="http://schemas.openxmlformats.org/officeDocument/2006/relationships" xmlns:p="http://schemas.openxmlformats.org/presentationml/2006/main">
  <p:tag name="AS_UNIQUEID" val="417"/>
</p:tagLst>
</file>

<file path=ppt/tags/tag198.xml><?xml version="1.0" encoding="utf-8"?>
<p:tagLst xmlns:a="http://schemas.openxmlformats.org/drawingml/2006/main" xmlns:r="http://schemas.openxmlformats.org/officeDocument/2006/relationships" xmlns:p="http://schemas.openxmlformats.org/presentationml/2006/main">
  <p:tag name="AS_UNIQUEID" val="418"/>
</p:tagLst>
</file>

<file path=ppt/tags/tag199.xml><?xml version="1.0" encoding="utf-8"?>
<p:tagLst xmlns:a="http://schemas.openxmlformats.org/drawingml/2006/main" xmlns:r="http://schemas.openxmlformats.org/officeDocument/2006/relationships" xmlns:p="http://schemas.openxmlformats.org/presentationml/2006/main">
  <p:tag name="AS_UNIQUEID" val="412"/>
</p:tagLst>
</file>

<file path=ppt/tags/tag2.xml><?xml version="1.0" encoding="utf-8"?>
<p:tagLst xmlns:a="http://schemas.openxmlformats.org/drawingml/2006/main" xmlns:r="http://schemas.openxmlformats.org/officeDocument/2006/relationships" xmlns:p="http://schemas.openxmlformats.org/presentationml/2006/main">
  <p:tag name="AS_UNIQUEID" val="202"/>
</p:tagLst>
</file>

<file path=ppt/tags/tag20.xml><?xml version="1.0" encoding="utf-8"?>
<p:tagLst xmlns:a="http://schemas.openxmlformats.org/drawingml/2006/main" xmlns:r="http://schemas.openxmlformats.org/officeDocument/2006/relationships" xmlns:p="http://schemas.openxmlformats.org/presentationml/2006/main">
  <p:tag name="AS_UNIQUEID" val="226"/>
</p:tagLst>
</file>

<file path=ppt/tags/tag200.xml><?xml version="1.0" encoding="utf-8"?>
<p:tagLst xmlns:a="http://schemas.openxmlformats.org/drawingml/2006/main" xmlns:r="http://schemas.openxmlformats.org/officeDocument/2006/relationships" xmlns:p="http://schemas.openxmlformats.org/presentationml/2006/main">
  <p:tag name="AS_UNIQUEID" val="413"/>
</p:tagLst>
</file>

<file path=ppt/tags/tag201.xml><?xml version="1.0" encoding="utf-8"?>
<p:tagLst xmlns:a="http://schemas.openxmlformats.org/drawingml/2006/main" xmlns:r="http://schemas.openxmlformats.org/officeDocument/2006/relationships" xmlns:p="http://schemas.openxmlformats.org/presentationml/2006/main">
  <p:tag name="AS_UNIQUEID" val="414"/>
</p:tagLst>
</file>

<file path=ppt/tags/tag202.xml><?xml version="1.0" encoding="utf-8"?>
<p:tagLst xmlns:a="http://schemas.openxmlformats.org/drawingml/2006/main" xmlns:r="http://schemas.openxmlformats.org/officeDocument/2006/relationships" xmlns:p="http://schemas.openxmlformats.org/presentationml/2006/main">
  <p:tag name="AS_UNIQUEID" val="415"/>
</p:tagLst>
</file>

<file path=ppt/tags/tag203.xml><?xml version="1.0" encoding="utf-8"?>
<p:tagLst xmlns:a="http://schemas.openxmlformats.org/drawingml/2006/main" xmlns:r="http://schemas.openxmlformats.org/officeDocument/2006/relationships" xmlns:p="http://schemas.openxmlformats.org/presentationml/2006/main">
  <p:tag name="AS_UNIQUEID" val="407"/>
</p:tagLst>
</file>

<file path=ppt/tags/tag204.xml><?xml version="1.0" encoding="utf-8"?>
<p:tagLst xmlns:a="http://schemas.openxmlformats.org/drawingml/2006/main" xmlns:r="http://schemas.openxmlformats.org/officeDocument/2006/relationships" xmlns:p="http://schemas.openxmlformats.org/presentationml/2006/main">
  <p:tag name="AS_UNIQUEID" val="408"/>
</p:tagLst>
</file>

<file path=ppt/tags/tag205.xml><?xml version="1.0" encoding="utf-8"?>
<p:tagLst xmlns:a="http://schemas.openxmlformats.org/drawingml/2006/main" xmlns:r="http://schemas.openxmlformats.org/officeDocument/2006/relationships" xmlns:p="http://schemas.openxmlformats.org/presentationml/2006/main">
  <p:tag name="AS_UNIQUEID" val="409"/>
</p:tagLst>
</file>

<file path=ppt/tags/tag206.xml><?xml version="1.0" encoding="utf-8"?>
<p:tagLst xmlns:a="http://schemas.openxmlformats.org/drawingml/2006/main" xmlns:r="http://schemas.openxmlformats.org/officeDocument/2006/relationships" xmlns:p="http://schemas.openxmlformats.org/presentationml/2006/main">
  <p:tag name="AS_UNIQUEID" val="403"/>
</p:tagLst>
</file>

<file path=ppt/tags/tag207.xml><?xml version="1.0" encoding="utf-8"?>
<p:tagLst xmlns:a="http://schemas.openxmlformats.org/drawingml/2006/main" xmlns:r="http://schemas.openxmlformats.org/officeDocument/2006/relationships" xmlns:p="http://schemas.openxmlformats.org/presentationml/2006/main">
  <p:tag name="AS_UNIQUEID" val="404"/>
</p:tagLst>
</file>

<file path=ppt/tags/tag208.xml><?xml version="1.0" encoding="utf-8"?>
<p:tagLst xmlns:a="http://schemas.openxmlformats.org/drawingml/2006/main" xmlns:r="http://schemas.openxmlformats.org/officeDocument/2006/relationships" xmlns:p="http://schemas.openxmlformats.org/presentationml/2006/main">
  <p:tag name="AS_UNIQUEID" val="405"/>
</p:tagLst>
</file>

<file path=ppt/tags/tag209.xml><?xml version="1.0" encoding="utf-8"?>
<p:tagLst xmlns:a="http://schemas.openxmlformats.org/drawingml/2006/main" xmlns:r="http://schemas.openxmlformats.org/officeDocument/2006/relationships" xmlns:p="http://schemas.openxmlformats.org/presentationml/2006/main">
  <p:tag name="AS_UNIQUEID" val="391"/>
</p:tagLst>
</file>

<file path=ppt/tags/tag21.xml><?xml version="1.0" encoding="utf-8"?>
<p:tagLst xmlns:a="http://schemas.openxmlformats.org/drawingml/2006/main" xmlns:r="http://schemas.openxmlformats.org/officeDocument/2006/relationships" xmlns:p="http://schemas.openxmlformats.org/presentationml/2006/main">
  <p:tag name="AS_UNIQUEID" val="227"/>
</p:tagLst>
</file>

<file path=ppt/tags/tag210.xml><?xml version="1.0" encoding="utf-8"?>
<p:tagLst xmlns:a="http://schemas.openxmlformats.org/drawingml/2006/main" xmlns:r="http://schemas.openxmlformats.org/officeDocument/2006/relationships" xmlns:p="http://schemas.openxmlformats.org/presentationml/2006/main">
  <p:tag name="AS_UNIQUEID" val="392"/>
</p:tagLst>
</file>

<file path=ppt/tags/tag211.xml><?xml version="1.0" encoding="utf-8"?>
<p:tagLst xmlns:a="http://schemas.openxmlformats.org/drawingml/2006/main" xmlns:r="http://schemas.openxmlformats.org/officeDocument/2006/relationships" xmlns:p="http://schemas.openxmlformats.org/presentationml/2006/main">
  <p:tag name="AS_UNIQUEID" val="393"/>
</p:tagLst>
</file>

<file path=ppt/tags/tag212.xml><?xml version="1.0" encoding="utf-8"?>
<p:tagLst xmlns:a="http://schemas.openxmlformats.org/drawingml/2006/main" xmlns:r="http://schemas.openxmlformats.org/officeDocument/2006/relationships" xmlns:p="http://schemas.openxmlformats.org/presentationml/2006/main">
  <p:tag name="AS_UNIQUEID" val="436"/>
</p:tagLst>
</file>

<file path=ppt/tags/tag213.xml><?xml version="1.0" encoding="utf-8"?>
<p:tagLst xmlns:a="http://schemas.openxmlformats.org/drawingml/2006/main" xmlns:r="http://schemas.openxmlformats.org/officeDocument/2006/relationships" xmlns:p="http://schemas.openxmlformats.org/presentationml/2006/main">
  <p:tag name="AS_UNIQUEID" val="437"/>
</p:tagLst>
</file>

<file path=ppt/tags/tag214.xml><?xml version="1.0" encoding="utf-8"?>
<p:tagLst xmlns:a="http://schemas.openxmlformats.org/drawingml/2006/main" xmlns:r="http://schemas.openxmlformats.org/officeDocument/2006/relationships" xmlns:p="http://schemas.openxmlformats.org/presentationml/2006/main">
  <p:tag name="AS_UNIQUEID" val="438"/>
</p:tagLst>
</file>

<file path=ppt/tags/tag215.xml><?xml version="1.0" encoding="utf-8"?>
<p:tagLst xmlns:a="http://schemas.openxmlformats.org/drawingml/2006/main" xmlns:r="http://schemas.openxmlformats.org/officeDocument/2006/relationships" xmlns:p="http://schemas.openxmlformats.org/presentationml/2006/main">
  <p:tag name="AS_UNIQUEID" val="439"/>
</p:tagLst>
</file>

<file path=ppt/tags/tag216.xml><?xml version="1.0" encoding="utf-8"?>
<p:tagLst xmlns:a="http://schemas.openxmlformats.org/drawingml/2006/main" xmlns:r="http://schemas.openxmlformats.org/officeDocument/2006/relationships" xmlns:p="http://schemas.openxmlformats.org/presentationml/2006/main">
  <p:tag name="AS_UNIQUEID" val="440"/>
</p:tagLst>
</file>

<file path=ppt/tags/tag217.xml><?xml version="1.0" encoding="utf-8"?>
<p:tagLst xmlns:a="http://schemas.openxmlformats.org/drawingml/2006/main" xmlns:r="http://schemas.openxmlformats.org/officeDocument/2006/relationships" xmlns:p="http://schemas.openxmlformats.org/presentationml/2006/main">
  <p:tag name="AS_UNIQUEID" val="451"/>
</p:tagLst>
</file>

<file path=ppt/tags/tag218.xml><?xml version="1.0" encoding="utf-8"?>
<p:tagLst xmlns:a="http://schemas.openxmlformats.org/drawingml/2006/main" xmlns:r="http://schemas.openxmlformats.org/officeDocument/2006/relationships" xmlns:p="http://schemas.openxmlformats.org/presentationml/2006/main">
  <p:tag name="AS_UNIQUEID" val="452"/>
</p:tagLst>
</file>

<file path=ppt/tags/tag219.xml><?xml version="1.0" encoding="utf-8"?>
<p:tagLst xmlns:a="http://schemas.openxmlformats.org/drawingml/2006/main" xmlns:r="http://schemas.openxmlformats.org/officeDocument/2006/relationships" xmlns:p="http://schemas.openxmlformats.org/presentationml/2006/main">
  <p:tag name="AS_UNIQUEID" val="453"/>
</p:tagLst>
</file>

<file path=ppt/tags/tag22.xml><?xml version="1.0" encoding="utf-8"?>
<p:tagLst xmlns:a="http://schemas.openxmlformats.org/drawingml/2006/main" xmlns:r="http://schemas.openxmlformats.org/officeDocument/2006/relationships" xmlns:p="http://schemas.openxmlformats.org/presentationml/2006/main">
  <p:tag name="AS_UNIQUEID" val="228"/>
</p:tagLst>
</file>

<file path=ppt/tags/tag220.xml><?xml version="1.0" encoding="utf-8"?>
<p:tagLst xmlns:a="http://schemas.openxmlformats.org/drawingml/2006/main" xmlns:r="http://schemas.openxmlformats.org/officeDocument/2006/relationships" xmlns:p="http://schemas.openxmlformats.org/presentationml/2006/main">
  <p:tag name="AS_UNIQUEID" val="459"/>
</p:tagLst>
</file>

<file path=ppt/tags/tag221.xml><?xml version="1.0" encoding="utf-8"?>
<p:tagLst xmlns:a="http://schemas.openxmlformats.org/drawingml/2006/main" xmlns:r="http://schemas.openxmlformats.org/officeDocument/2006/relationships" xmlns:p="http://schemas.openxmlformats.org/presentationml/2006/main">
  <p:tag name="AS_UNIQUEID" val="475"/>
</p:tagLst>
</file>

<file path=ppt/tags/tag222.xml><?xml version="1.0" encoding="utf-8"?>
<p:tagLst xmlns:a="http://schemas.openxmlformats.org/drawingml/2006/main" xmlns:r="http://schemas.openxmlformats.org/officeDocument/2006/relationships" xmlns:p="http://schemas.openxmlformats.org/presentationml/2006/main">
  <p:tag name="AS_UNIQUEID" val="476"/>
</p:tagLst>
</file>

<file path=ppt/tags/tag223.xml><?xml version="1.0" encoding="utf-8"?>
<p:tagLst xmlns:a="http://schemas.openxmlformats.org/drawingml/2006/main" xmlns:r="http://schemas.openxmlformats.org/officeDocument/2006/relationships" xmlns:p="http://schemas.openxmlformats.org/presentationml/2006/main">
  <p:tag name="AS_UNIQUEID" val="482"/>
</p:tagLst>
</file>

<file path=ppt/tags/tag224.xml><?xml version="1.0" encoding="utf-8"?>
<p:tagLst xmlns:a="http://schemas.openxmlformats.org/drawingml/2006/main" xmlns:r="http://schemas.openxmlformats.org/officeDocument/2006/relationships" xmlns:p="http://schemas.openxmlformats.org/presentationml/2006/main">
  <p:tag name="AS_UNIQUEID" val="488"/>
</p:tagLst>
</file>

<file path=ppt/tags/tag225.xml><?xml version="1.0" encoding="utf-8"?>
<p:tagLst xmlns:a="http://schemas.openxmlformats.org/drawingml/2006/main" xmlns:r="http://schemas.openxmlformats.org/officeDocument/2006/relationships" xmlns:p="http://schemas.openxmlformats.org/presentationml/2006/main">
  <p:tag name="AS_UNIQUEID" val="483"/>
</p:tagLst>
</file>

<file path=ppt/tags/tag226.xml><?xml version="1.0" encoding="utf-8"?>
<p:tagLst xmlns:a="http://schemas.openxmlformats.org/drawingml/2006/main" xmlns:r="http://schemas.openxmlformats.org/officeDocument/2006/relationships" xmlns:p="http://schemas.openxmlformats.org/presentationml/2006/main">
  <p:tag name="AS_UNIQUEID" val="484"/>
</p:tagLst>
</file>

<file path=ppt/tags/tag227.xml><?xml version="1.0" encoding="utf-8"?>
<p:tagLst xmlns:a="http://schemas.openxmlformats.org/drawingml/2006/main" xmlns:r="http://schemas.openxmlformats.org/officeDocument/2006/relationships" xmlns:p="http://schemas.openxmlformats.org/presentationml/2006/main">
  <p:tag name="AS_UNIQUEID" val="485"/>
</p:tagLst>
</file>

<file path=ppt/tags/tag228.xml><?xml version="1.0" encoding="utf-8"?>
<p:tagLst xmlns:a="http://schemas.openxmlformats.org/drawingml/2006/main" xmlns:r="http://schemas.openxmlformats.org/officeDocument/2006/relationships" xmlns:p="http://schemas.openxmlformats.org/presentationml/2006/main">
  <p:tag name="AS_UNIQUEID" val="486"/>
</p:tagLst>
</file>

<file path=ppt/tags/tag229.xml><?xml version="1.0" encoding="utf-8"?>
<p:tagLst xmlns:a="http://schemas.openxmlformats.org/drawingml/2006/main" xmlns:r="http://schemas.openxmlformats.org/officeDocument/2006/relationships" xmlns:p="http://schemas.openxmlformats.org/presentationml/2006/main">
  <p:tag name="AS_UNIQUEID" val="487"/>
</p:tagLst>
</file>

<file path=ppt/tags/tag23.xml><?xml version="1.0" encoding="utf-8"?>
<p:tagLst xmlns:a="http://schemas.openxmlformats.org/drawingml/2006/main" xmlns:r="http://schemas.openxmlformats.org/officeDocument/2006/relationships" xmlns:p="http://schemas.openxmlformats.org/presentationml/2006/main">
  <p:tag name="AS_UNIQUEID" val="229"/>
</p:tagLst>
</file>

<file path=ppt/tags/tag230.xml><?xml version="1.0" encoding="utf-8"?>
<p:tagLst xmlns:a="http://schemas.openxmlformats.org/drawingml/2006/main" xmlns:r="http://schemas.openxmlformats.org/officeDocument/2006/relationships" xmlns:p="http://schemas.openxmlformats.org/presentationml/2006/main">
  <p:tag name="AS_UNIQUEID" val="477"/>
</p:tagLst>
</file>

<file path=ppt/tags/tag231.xml><?xml version="1.0" encoding="utf-8"?>
<p:tagLst xmlns:a="http://schemas.openxmlformats.org/drawingml/2006/main" xmlns:r="http://schemas.openxmlformats.org/officeDocument/2006/relationships" xmlns:p="http://schemas.openxmlformats.org/presentationml/2006/main">
  <p:tag name="AS_UNIQUEID" val="478"/>
</p:tagLst>
</file>

<file path=ppt/tags/tag232.xml><?xml version="1.0" encoding="utf-8"?>
<p:tagLst xmlns:a="http://schemas.openxmlformats.org/drawingml/2006/main" xmlns:r="http://schemas.openxmlformats.org/officeDocument/2006/relationships" xmlns:p="http://schemas.openxmlformats.org/presentationml/2006/main">
  <p:tag name="AS_UNIQUEID" val="479"/>
</p:tagLst>
</file>

<file path=ppt/tags/tag233.xml><?xml version="1.0" encoding="utf-8"?>
<p:tagLst xmlns:a="http://schemas.openxmlformats.org/drawingml/2006/main" xmlns:r="http://schemas.openxmlformats.org/officeDocument/2006/relationships" xmlns:p="http://schemas.openxmlformats.org/presentationml/2006/main">
  <p:tag name="AS_UNIQUEID" val="480"/>
</p:tagLst>
</file>

<file path=ppt/tags/tag234.xml><?xml version="1.0" encoding="utf-8"?>
<p:tagLst xmlns:a="http://schemas.openxmlformats.org/drawingml/2006/main" xmlns:r="http://schemas.openxmlformats.org/officeDocument/2006/relationships" xmlns:p="http://schemas.openxmlformats.org/presentationml/2006/main">
  <p:tag name="AS_UNIQUEID" val="481"/>
</p:tagLst>
</file>

<file path=ppt/tags/tag235.xml><?xml version="1.0" encoding="utf-8"?>
<p:tagLst xmlns:a="http://schemas.openxmlformats.org/drawingml/2006/main" xmlns:r="http://schemas.openxmlformats.org/officeDocument/2006/relationships" xmlns:p="http://schemas.openxmlformats.org/presentationml/2006/main">
  <p:tag name="AS_UNIQUEID" val="460"/>
</p:tagLst>
</file>

<file path=ppt/tags/tag236.xml><?xml version="1.0" encoding="utf-8"?>
<p:tagLst xmlns:a="http://schemas.openxmlformats.org/drawingml/2006/main" xmlns:r="http://schemas.openxmlformats.org/officeDocument/2006/relationships" xmlns:p="http://schemas.openxmlformats.org/presentationml/2006/main">
  <p:tag name="AS_UNIQUEID" val="461"/>
</p:tagLst>
</file>

<file path=ppt/tags/tag237.xml><?xml version="1.0" encoding="utf-8"?>
<p:tagLst xmlns:a="http://schemas.openxmlformats.org/drawingml/2006/main" xmlns:r="http://schemas.openxmlformats.org/officeDocument/2006/relationships" xmlns:p="http://schemas.openxmlformats.org/presentationml/2006/main">
  <p:tag name="AS_UNIQUEID" val="462"/>
</p:tagLst>
</file>

<file path=ppt/tags/tag238.xml><?xml version="1.0" encoding="utf-8"?>
<p:tagLst xmlns:a="http://schemas.openxmlformats.org/drawingml/2006/main" xmlns:r="http://schemas.openxmlformats.org/officeDocument/2006/relationships" xmlns:p="http://schemas.openxmlformats.org/presentationml/2006/main">
  <p:tag name="AS_UNIQUEID" val="463"/>
</p:tagLst>
</file>

<file path=ppt/tags/tag239.xml><?xml version="1.0" encoding="utf-8"?>
<p:tagLst xmlns:a="http://schemas.openxmlformats.org/drawingml/2006/main" xmlns:r="http://schemas.openxmlformats.org/officeDocument/2006/relationships" xmlns:p="http://schemas.openxmlformats.org/presentationml/2006/main">
  <p:tag name="AS_UNIQUEID" val="464"/>
</p:tagLst>
</file>

<file path=ppt/tags/tag24.xml><?xml version="1.0" encoding="utf-8"?>
<p:tagLst xmlns:a="http://schemas.openxmlformats.org/drawingml/2006/main" xmlns:r="http://schemas.openxmlformats.org/officeDocument/2006/relationships" xmlns:p="http://schemas.openxmlformats.org/presentationml/2006/main">
  <p:tag name="AS_UNIQUEID" val="253"/>
</p:tagLst>
</file>

<file path=ppt/tags/tag240.xml><?xml version="1.0" encoding="utf-8"?>
<p:tagLst xmlns:a="http://schemas.openxmlformats.org/drawingml/2006/main" xmlns:r="http://schemas.openxmlformats.org/officeDocument/2006/relationships" xmlns:p="http://schemas.openxmlformats.org/presentationml/2006/main">
  <p:tag name="AS_UNIQUEID" val="465"/>
</p:tagLst>
</file>

<file path=ppt/tags/tag241.xml><?xml version="1.0" encoding="utf-8"?>
<p:tagLst xmlns:a="http://schemas.openxmlformats.org/drawingml/2006/main" xmlns:r="http://schemas.openxmlformats.org/officeDocument/2006/relationships" xmlns:p="http://schemas.openxmlformats.org/presentationml/2006/main">
  <p:tag name="AS_UNIQUEID" val="466"/>
</p:tagLst>
</file>

<file path=ppt/tags/tag242.xml><?xml version="1.0" encoding="utf-8"?>
<p:tagLst xmlns:a="http://schemas.openxmlformats.org/drawingml/2006/main" xmlns:r="http://schemas.openxmlformats.org/officeDocument/2006/relationships" xmlns:p="http://schemas.openxmlformats.org/presentationml/2006/main">
  <p:tag name="AS_UNIQUEID" val="467"/>
</p:tagLst>
</file>

<file path=ppt/tags/tag243.xml><?xml version="1.0" encoding="utf-8"?>
<p:tagLst xmlns:a="http://schemas.openxmlformats.org/drawingml/2006/main" xmlns:r="http://schemas.openxmlformats.org/officeDocument/2006/relationships" xmlns:p="http://schemas.openxmlformats.org/presentationml/2006/main">
  <p:tag name="AS_UNIQUEID" val="468"/>
</p:tagLst>
</file>

<file path=ppt/tags/tag244.xml><?xml version="1.0" encoding="utf-8"?>
<p:tagLst xmlns:a="http://schemas.openxmlformats.org/drawingml/2006/main" xmlns:r="http://schemas.openxmlformats.org/officeDocument/2006/relationships" xmlns:p="http://schemas.openxmlformats.org/presentationml/2006/main">
  <p:tag name="AS_UNIQUEID" val="469"/>
</p:tagLst>
</file>

<file path=ppt/tags/tag245.xml><?xml version="1.0" encoding="utf-8"?>
<p:tagLst xmlns:a="http://schemas.openxmlformats.org/drawingml/2006/main" xmlns:r="http://schemas.openxmlformats.org/officeDocument/2006/relationships" xmlns:p="http://schemas.openxmlformats.org/presentationml/2006/main">
  <p:tag name="AS_UNIQUEID" val="470"/>
</p:tagLst>
</file>

<file path=ppt/tags/tag246.xml><?xml version="1.0" encoding="utf-8"?>
<p:tagLst xmlns:a="http://schemas.openxmlformats.org/drawingml/2006/main" xmlns:r="http://schemas.openxmlformats.org/officeDocument/2006/relationships" xmlns:p="http://schemas.openxmlformats.org/presentationml/2006/main">
  <p:tag name="AS_UNIQUEID" val="471"/>
</p:tagLst>
</file>

<file path=ppt/tags/tag247.xml><?xml version="1.0" encoding="utf-8"?>
<p:tagLst xmlns:a="http://schemas.openxmlformats.org/drawingml/2006/main" xmlns:r="http://schemas.openxmlformats.org/officeDocument/2006/relationships" xmlns:p="http://schemas.openxmlformats.org/presentationml/2006/main">
  <p:tag name="AS_UNIQUEID" val="472"/>
</p:tagLst>
</file>

<file path=ppt/tags/tag248.xml><?xml version="1.0" encoding="utf-8"?>
<p:tagLst xmlns:a="http://schemas.openxmlformats.org/drawingml/2006/main" xmlns:r="http://schemas.openxmlformats.org/officeDocument/2006/relationships" xmlns:p="http://schemas.openxmlformats.org/presentationml/2006/main">
  <p:tag name="AS_UNIQUEID" val="473"/>
</p:tagLst>
</file>

<file path=ppt/tags/tag249.xml><?xml version="1.0" encoding="utf-8"?>
<p:tagLst xmlns:a="http://schemas.openxmlformats.org/drawingml/2006/main" xmlns:r="http://schemas.openxmlformats.org/officeDocument/2006/relationships" xmlns:p="http://schemas.openxmlformats.org/presentationml/2006/main">
  <p:tag name="AS_UNIQUEID" val="474"/>
</p:tagLst>
</file>

<file path=ppt/tags/tag25.xml><?xml version="1.0" encoding="utf-8"?>
<p:tagLst xmlns:a="http://schemas.openxmlformats.org/drawingml/2006/main" xmlns:r="http://schemas.openxmlformats.org/officeDocument/2006/relationships" xmlns:p="http://schemas.openxmlformats.org/presentationml/2006/main">
  <p:tag name="AS_UNIQUEID" val="254"/>
</p:tagLst>
</file>

<file path=ppt/tags/tag250.xml><?xml version="1.0" encoding="utf-8"?>
<p:tagLst xmlns:a="http://schemas.openxmlformats.org/drawingml/2006/main" xmlns:r="http://schemas.openxmlformats.org/officeDocument/2006/relationships" xmlns:p="http://schemas.openxmlformats.org/presentationml/2006/main">
  <p:tag name="AS_UNIQUEID" val="454"/>
</p:tagLst>
</file>

<file path=ppt/tags/tag251.xml><?xml version="1.0" encoding="utf-8"?>
<p:tagLst xmlns:a="http://schemas.openxmlformats.org/drawingml/2006/main" xmlns:r="http://schemas.openxmlformats.org/officeDocument/2006/relationships" xmlns:p="http://schemas.openxmlformats.org/presentationml/2006/main">
  <p:tag name="AS_UNIQUEID" val="455"/>
</p:tagLst>
</file>

<file path=ppt/tags/tag252.xml><?xml version="1.0" encoding="utf-8"?>
<p:tagLst xmlns:a="http://schemas.openxmlformats.org/drawingml/2006/main" xmlns:r="http://schemas.openxmlformats.org/officeDocument/2006/relationships" xmlns:p="http://schemas.openxmlformats.org/presentationml/2006/main">
  <p:tag name="AS_UNIQUEID" val="456"/>
</p:tagLst>
</file>

<file path=ppt/tags/tag253.xml><?xml version="1.0" encoding="utf-8"?>
<p:tagLst xmlns:a="http://schemas.openxmlformats.org/drawingml/2006/main" xmlns:r="http://schemas.openxmlformats.org/officeDocument/2006/relationships" xmlns:p="http://schemas.openxmlformats.org/presentationml/2006/main">
  <p:tag name="AS_UNIQUEID" val="457"/>
</p:tagLst>
</file>

<file path=ppt/tags/tag254.xml><?xml version="1.0" encoding="utf-8"?>
<p:tagLst xmlns:a="http://schemas.openxmlformats.org/drawingml/2006/main" xmlns:r="http://schemas.openxmlformats.org/officeDocument/2006/relationships" xmlns:p="http://schemas.openxmlformats.org/presentationml/2006/main">
  <p:tag name="AS_UNIQUEID" val="458"/>
</p:tagLst>
</file>

<file path=ppt/tags/tag255.xml><?xml version="1.0" encoding="utf-8"?>
<p:tagLst xmlns:a="http://schemas.openxmlformats.org/drawingml/2006/main" xmlns:r="http://schemas.openxmlformats.org/officeDocument/2006/relationships" xmlns:p="http://schemas.openxmlformats.org/presentationml/2006/main">
  <p:tag name="AS_UNIQUEID" val="441"/>
</p:tagLst>
</file>

<file path=ppt/tags/tag256.xml><?xml version="1.0" encoding="utf-8"?>
<p:tagLst xmlns:a="http://schemas.openxmlformats.org/drawingml/2006/main" xmlns:r="http://schemas.openxmlformats.org/officeDocument/2006/relationships" xmlns:p="http://schemas.openxmlformats.org/presentationml/2006/main">
  <p:tag name="AS_UNIQUEID" val="442"/>
</p:tagLst>
</file>

<file path=ppt/tags/tag257.xml><?xml version="1.0" encoding="utf-8"?>
<p:tagLst xmlns:a="http://schemas.openxmlformats.org/drawingml/2006/main" xmlns:r="http://schemas.openxmlformats.org/officeDocument/2006/relationships" xmlns:p="http://schemas.openxmlformats.org/presentationml/2006/main">
  <p:tag name="AS_UNIQUEID" val="443"/>
</p:tagLst>
</file>

<file path=ppt/tags/tag258.xml><?xml version="1.0" encoding="utf-8"?>
<p:tagLst xmlns:a="http://schemas.openxmlformats.org/drawingml/2006/main" xmlns:r="http://schemas.openxmlformats.org/officeDocument/2006/relationships" xmlns:p="http://schemas.openxmlformats.org/presentationml/2006/main">
  <p:tag name="AS_UNIQUEID" val="444"/>
</p:tagLst>
</file>

<file path=ppt/tags/tag259.xml><?xml version="1.0" encoding="utf-8"?>
<p:tagLst xmlns:a="http://schemas.openxmlformats.org/drawingml/2006/main" xmlns:r="http://schemas.openxmlformats.org/officeDocument/2006/relationships" xmlns:p="http://schemas.openxmlformats.org/presentationml/2006/main">
  <p:tag name="AS_UNIQUEID" val="445"/>
</p:tagLst>
</file>

<file path=ppt/tags/tag26.xml><?xml version="1.0" encoding="utf-8"?>
<p:tagLst xmlns:a="http://schemas.openxmlformats.org/drawingml/2006/main" xmlns:r="http://schemas.openxmlformats.org/officeDocument/2006/relationships" xmlns:p="http://schemas.openxmlformats.org/presentationml/2006/main">
  <p:tag name="AS_UNIQUEID" val="255"/>
</p:tagLst>
</file>

<file path=ppt/tags/tag260.xml><?xml version="1.0" encoding="utf-8"?>
<p:tagLst xmlns:a="http://schemas.openxmlformats.org/drawingml/2006/main" xmlns:r="http://schemas.openxmlformats.org/officeDocument/2006/relationships" xmlns:p="http://schemas.openxmlformats.org/presentationml/2006/main">
  <p:tag name="AS_UNIQUEID" val="446"/>
</p:tagLst>
</file>

<file path=ppt/tags/tag261.xml><?xml version="1.0" encoding="utf-8"?>
<p:tagLst xmlns:a="http://schemas.openxmlformats.org/drawingml/2006/main" xmlns:r="http://schemas.openxmlformats.org/officeDocument/2006/relationships" xmlns:p="http://schemas.openxmlformats.org/presentationml/2006/main">
  <p:tag name="AS_UNIQUEID" val="447"/>
</p:tagLst>
</file>

<file path=ppt/tags/tag262.xml><?xml version="1.0" encoding="utf-8"?>
<p:tagLst xmlns:a="http://schemas.openxmlformats.org/drawingml/2006/main" xmlns:r="http://schemas.openxmlformats.org/officeDocument/2006/relationships" xmlns:p="http://schemas.openxmlformats.org/presentationml/2006/main">
  <p:tag name="AS_UNIQUEID" val="448"/>
</p:tagLst>
</file>

<file path=ppt/tags/tag263.xml><?xml version="1.0" encoding="utf-8"?>
<p:tagLst xmlns:a="http://schemas.openxmlformats.org/drawingml/2006/main" xmlns:r="http://schemas.openxmlformats.org/officeDocument/2006/relationships" xmlns:p="http://schemas.openxmlformats.org/presentationml/2006/main">
  <p:tag name="AS_UNIQUEID" val="449"/>
</p:tagLst>
</file>

<file path=ppt/tags/tag264.xml><?xml version="1.0" encoding="utf-8"?>
<p:tagLst xmlns:a="http://schemas.openxmlformats.org/drawingml/2006/main" xmlns:r="http://schemas.openxmlformats.org/officeDocument/2006/relationships" xmlns:p="http://schemas.openxmlformats.org/presentationml/2006/main">
  <p:tag name="AS_UNIQUEID" val="450"/>
</p:tagLst>
</file>

<file path=ppt/tags/tag265.xml><?xml version="1.0" encoding="utf-8"?>
<p:tagLst xmlns:a="http://schemas.openxmlformats.org/drawingml/2006/main" xmlns:r="http://schemas.openxmlformats.org/officeDocument/2006/relationships" xmlns:p="http://schemas.openxmlformats.org/presentationml/2006/main">
  <p:tag name="AS_UNIQUEID" val="432"/>
</p:tagLst>
</file>

<file path=ppt/tags/tag266.xml><?xml version="1.0" encoding="utf-8"?>
<p:tagLst xmlns:a="http://schemas.openxmlformats.org/drawingml/2006/main" xmlns:r="http://schemas.openxmlformats.org/officeDocument/2006/relationships" xmlns:p="http://schemas.openxmlformats.org/presentationml/2006/main">
  <p:tag name="AS_UNIQUEID" val="433"/>
</p:tagLst>
</file>

<file path=ppt/tags/tag267.xml><?xml version="1.0" encoding="utf-8"?>
<p:tagLst xmlns:a="http://schemas.openxmlformats.org/drawingml/2006/main" xmlns:r="http://schemas.openxmlformats.org/officeDocument/2006/relationships" xmlns:p="http://schemas.openxmlformats.org/presentationml/2006/main">
  <p:tag name="AS_UNIQUEID" val="434"/>
</p:tagLst>
</file>

<file path=ppt/tags/tag268.xml><?xml version="1.0" encoding="utf-8"?>
<p:tagLst xmlns:a="http://schemas.openxmlformats.org/drawingml/2006/main" xmlns:r="http://schemas.openxmlformats.org/officeDocument/2006/relationships" xmlns:p="http://schemas.openxmlformats.org/presentationml/2006/main">
  <p:tag name="AS_UNIQUEID" val="494"/>
</p:tagLst>
</file>

<file path=ppt/tags/tag269.xml><?xml version="1.0" encoding="utf-8"?>
<p:tagLst xmlns:a="http://schemas.openxmlformats.org/drawingml/2006/main" xmlns:r="http://schemas.openxmlformats.org/officeDocument/2006/relationships" xmlns:p="http://schemas.openxmlformats.org/presentationml/2006/main">
  <p:tag name="AS_UNIQUEID" val="495"/>
</p:tagLst>
</file>

<file path=ppt/tags/tag27.xml><?xml version="1.0" encoding="utf-8"?>
<p:tagLst xmlns:a="http://schemas.openxmlformats.org/drawingml/2006/main" xmlns:r="http://schemas.openxmlformats.org/officeDocument/2006/relationships" xmlns:p="http://schemas.openxmlformats.org/presentationml/2006/main">
  <p:tag name="AS_UNIQUEID" val="256"/>
</p:tagLst>
</file>

<file path=ppt/tags/tag270.xml><?xml version="1.0" encoding="utf-8"?>
<p:tagLst xmlns:a="http://schemas.openxmlformats.org/drawingml/2006/main" xmlns:r="http://schemas.openxmlformats.org/officeDocument/2006/relationships" xmlns:p="http://schemas.openxmlformats.org/presentationml/2006/main">
  <p:tag name="AS_UNIQUEID" val="496"/>
</p:tagLst>
</file>

<file path=ppt/tags/tag271.xml><?xml version="1.0" encoding="utf-8"?>
<p:tagLst xmlns:a="http://schemas.openxmlformats.org/drawingml/2006/main" xmlns:r="http://schemas.openxmlformats.org/officeDocument/2006/relationships" xmlns:p="http://schemas.openxmlformats.org/presentationml/2006/main">
  <p:tag name="AS_UNIQUEID" val="497"/>
</p:tagLst>
</file>

<file path=ppt/tags/tag272.xml><?xml version="1.0" encoding="utf-8"?>
<p:tagLst xmlns:a="http://schemas.openxmlformats.org/drawingml/2006/main" xmlns:r="http://schemas.openxmlformats.org/officeDocument/2006/relationships" xmlns:p="http://schemas.openxmlformats.org/presentationml/2006/main">
  <p:tag name="AS_UNIQUEID" val="498"/>
</p:tagLst>
</file>

<file path=ppt/tags/tag273.xml><?xml version="1.0" encoding="utf-8"?>
<p:tagLst xmlns:a="http://schemas.openxmlformats.org/drawingml/2006/main" xmlns:r="http://schemas.openxmlformats.org/officeDocument/2006/relationships" xmlns:p="http://schemas.openxmlformats.org/presentationml/2006/main">
  <p:tag name="AS_UNIQUEID" val="499"/>
</p:tagLst>
</file>

<file path=ppt/tags/tag274.xml><?xml version="1.0" encoding="utf-8"?>
<p:tagLst xmlns:a="http://schemas.openxmlformats.org/drawingml/2006/main" xmlns:r="http://schemas.openxmlformats.org/officeDocument/2006/relationships" xmlns:p="http://schemas.openxmlformats.org/presentationml/2006/main">
  <p:tag name="AS_UNIQUEID" val="500"/>
</p:tagLst>
</file>

<file path=ppt/tags/tag275.xml><?xml version="1.0" encoding="utf-8"?>
<p:tagLst xmlns:a="http://schemas.openxmlformats.org/drawingml/2006/main" xmlns:r="http://schemas.openxmlformats.org/officeDocument/2006/relationships" xmlns:p="http://schemas.openxmlformats.org/presentationml/2006/main">
  <p:tag name="AS_UNIQUEID" val="490"/>
</p:tagLst>
</file>

<file path=ppt/tags/tag276.xml><?xml version="1.0" encoding="utf-8"?>
<p:tagLst xmlns:a="http://schemas.openxmlformats.org/drawingml/2006/main" xmlns:r="http://schemas.openxmlformats.org/officeDocument/2006/relationships" xmlns:p="http://schemas.openxmlformats.org/presentationml/2006/main">
  <p:tag name="AS_UNIQUEID" val="491"/>
</p:tagLst>
</file>

<file path=ppt/tags/tag277.xml><?xml version="1.0" encoding="utf-8"?>
<p:tagLst xmlns:a="http://schemas.openxmlformats.org/drawingml/2006/main" xmlns:r="http://schemas.openxmlformats.org/officeDocument/2006/relationships" xmlns:p="http://schemas.openxmlformats.org/presentationml/2006/main">
  <p:tag name="AS_UNIQUEID" val="492"/>
</p:tagLst>
</file>

<file path=ppt/tags/tag278.xml><?xml version="1.0" encoding="utf-8"?>
<p:tagLst xmlns:a="http://schemas.openxmlformats.org/drawingml/2006/main" xmlns:r="http://schemas.openxmlformats.org/officeDocument/2006/relationships" xmlns:p="http://schemas.openxmlformats.org/presentationml/2006/main">
  <p:tag name="AS_UNIQUEID" val="506"/>
</p:tagLst>
</file>

<file path=ppt/tags/tag279.xml><?xml version="1.0" encoding="utf-8"?>
<p:tagLst xmlns:a="http://schemas.openxmlformats.org/drawingml/2006/main" xmlns:r="http://schemas.openxmlformats.org/officeDocument/2006/relationships" xmlns:p="http://schemas.openxmlformats.org/presentationml/2006/main">
  <p:tag name="AS_UNIQUEID" val="507"/>
</p:tagLst>
</file>

<file path=ppt/tags/tag28.xml><?xml version="1.0" encoding="utf-8"?>
<p:tagLst xmlns:a="http://schemas.openxmlformats.org/drawingml/2006/main" xmlns:r="http://schemas.openxmlformats.org/officeDocument/2006/relationships" xmlns:p="http://schemas.openxmlformats.org/presentationml/2006/main">
  <p:tag name="AS_UNIQUEID" val="257"/>
</p:tagLst>
</file>

<file path=ppt/tags/tag280.xml><?xml version="1.0" encoding="utf-8"?>
<p:tagLst xmlns:a="http://schemas.openxmlformats.org/drawingml/2006/main" xmlns:r="http://schemas.openxmlformats.org/officeDocument/2006/relationships" xmlns:p="http://schemas.openxmlformats.org/presentationml/2006/main">
  <p:tag name="AS_UNIQUEID" val="508"/>
</p:tagLst>
</file>

<file path=ppt/tags/tag281.xml><?xml version="1.0" encoding="utf-8"?>
<p:tagLst xmlns:a="http://schemas.openxmlformats.org/drawingml/2006/main" xmlns:r="http://schemas.openxmlformats.org/officeDocument/2006/relationships" xmlns:p="http://schemas.openxmlformats.org/presentationml/2006/main">
  <p:tag name="AS_UNIQUEID" val="509"/>
</p:tagLst>
</file>

<file path=ppt/tags/tag282.xml><?xml version="1.0" encoding="utf-8"?>
<p:tagLst xmlns:a="http://schemas.openxmlformats.org/drawingml/2006/main" xmlns:r="http://schemas.openxmlformats.org/officeDocument/2006/relationships" xmlns:p="http://schemas.openxmlformats.org/presentationml/2006/main">
  <p:tag name="AS_UNIQUEID" val="510"/>
</p:tagLst>
</file>

<file path=ppt/tags/tag283.xml><?xml version="1.0" encoding="utf-8"?>
<p:tagLst xmlns:a="http://schemas.openxmlformats.org/drawingml/2006/main" xmlns:r="http://schemas.openxmlformats.org/officeDocument/2006/relationships" xmlns:p="http://schemas.openxmlformats.org/presentationml/2006/main">
  <p:tag name="AS_UNIQUEID" val="502"/>
</p:tagLst>
</file>

<file path=ppt/tags/tag284.xml><?xml version="1.0" encoding="utf-8"?>
<p:tagLst xmlns:a="http://schemas.openxmlformats.org/drawingml/2006/main" xmlns:r="http://schemas.openxmlformats.org/officeDocument/2006/relationships" xmlns:p="http://schemas.openxmlformats.org/presentationml/2006/main">
  <p:tag name="AS_UNIQUEID" val="503"/>
</p:tagLst>
</file>

<file path=ppt/tags/tag285.xml><?xml version="1.0" encoding="utf-8"?>
<p:tagLst xmlns:a="http://schemas.openxmlformats.org/drawingml/2006/main" xmlns:r="http://schemas.openxmlformats.org/officeDocument/2006/relationships" xmlns:p="http://schemas.openxmlformats.org/presentationml/2006/main">
  <p:tag name="AS_UNIQUEID" val="504"/>
</p:tagLst>
</file>

<file path=ppt/tags/tag286.xml><?xml version="1.0" encoding="utf-8"?>
<p:tagLst xmlns:a="http://schemas.openxmlformats.org/drawingml/2006/main" xmlns:r="http://schemas.openxmlformats.org/officeDocument/2006/relationships" xmlns:p="http://schemas.openxmlformats.org/presentationml/2006/main">
  <p:tag name="AS_UNIQUEID" val="516"/>
</p:tagLst>
</file>

<file path=ppt/tags/tag287.xml><?xml version="1.0" encoding="utf-8"?>
<p:tagLst xmlns:a="http://schemas.openxmlformats.org/drawingml/2006/main" xmlns:r="http://schemas.openxmlformats.org/officeDocument/2006/relationships" xmlns:p="http://schemas.openxmlformats.org/presentationml/2006/main">
  <p:tag name="AS_UNIQUEID" val="517"/>
</p:tagLst>
</file>

<file path=ppt/tags/tag288.xml><?xml version="1.0" encoding="utf-8"?>
<p:tagLst xmlns:a="http://schemas.openxmlformats.org/drawingml/2006/main" xmlns:r="http://schemas.openxmlformats.org/officeDocument/2006/relationships" xmlns:p="http://schemas.openxmlformats.org/presentationml/2006/main">
  <p:tag name="AS_UNIQUEID" val="518"/>
</p:tagLst>
</file>

<file path=ppt/tags/tag289.xml><?xml version="1.0" encoding="utf-8"?>
<p:tagLst xmlns:a="http://schemas.openxmlformats.org/drawingml/2006/main" xmlns:r="http://schemas.openxmlformats.org/officeDocument/2006/relationships" xmlns:p="http://schemas.openxmlformats.org/presentationml/2006/main">
  <p:tag name="AS_UNIQUEID" val="519"/>
</p:tagLst>
</file>

<file path=ppt/tags/tag29.xml><?xml version="1.0" encoding="utf-8"?>
<p:tagLst xmlns:a="http://schemas.openxmlformats.org/drawingml/2006/main" xmlns:r="http://schemas.openxmlformats.org/officeDocument/2006/relationships" xmlns:p="http://schemas.openxmlformats.org/presentationml/2006/main">
  <p:tag name="AS_UNIQUEID" val="258"/>
</p:tagLst>
</file>

<file path=ppt/tags/tag290.xml><?xml version="1.0" encoding="utf-8"?>
<p:tagLst xmlns:a="http://schemas.openxmlformats.org/drawingml/2006/main" xmlns:r="http://schemas.openxmlformats.org/officeDocument/2006/relationships" xmlns:p="http://schemas.openxmlformats.org/presentationml/2006/main">
  <p:tag name="AS_UNIQUEID" val="520"/>
</p:tagLst>
</file>

<file path=ppt/tags/tag291.xml><?xml version="1.0" encoding="utf-8"?>
<p:tagLst xmlns:a="http://schemas.openxmlformats.org/drawingml/2006/main" xmlns:r="http://schemas.openxmlformats.org/officeDocument/2006/relationships" xmlns:p="http://schemas.openxmlformats.org/presentationml/2006/main">
  <p:tag name="AS_UNIQUEID" val="512"/>
</p:tagLst>
</file>

<file path=ppt/tags/tag292.xml><?xml version="1.0" encoding="utf-8"?>
<p:tagLst xmlns:a="http://schemas.openxmlformats.org/drawingml/2006/main" xmlns:r="http://schemas.openxmlformats.org/officeDocument/2006/relationships" xmlns:p="http://schemas.openxmlformats.org/presentationml/2006/main">
  <p:tag name="AS_UNIQUEID" val="513"/>
</p:tagLst>
</file>

<file path=ppt/tags/tag293.xml><?xml version="1.0" encoding="utf-8"?>
<p:tagLst xmlns:a="http://schemas.openxmlformats.org/drawingml/2006/main" xmlns:r="http://schemas.openxmlformats.org/officeDocument/2006/relationships" xmlns:p="http://schemas.openxmlformats.org/presentationml/2006/main">
  <p:tag name="AS_UNIQUEID" val="514"/>
</p:tagLst>
</file>

<file path=ppt/tags/tag294.xml><?xml version="1.0" encoding="utf-8"?>
<p:tagLst xmlns:a="http://schemas.openxmlformats.org/drawingml/2006/main" xmlns:r="http://schemas.openxmlformats.org/officeDocument/2006/relationships" xmlns:p="http://schemas.openxmlformats.org/presentationml/2006/main">
  <p:tag name="AS_UNIQUEID" val="526"/>
</p:tagLst>
</file>

<file path=ppt/tags/tag295.xml><?xml version="1.0" encoding="utf-8"?>
<p:tagLst xmlns:a="http://schemas.openxmlformats.org/drawingml/2006/main" xmlns:r="http://schemas.openxmlformats.org/officeDocument/2006/relationships" xmlns:p="http://schemas.openxmlformats.org/presentationml/2006/main">
  <p:tag name="AS_UNIQUEID" val="527"/>
</p:tagLst>
</file>

<file path=ppt/tags/tag296.xml><?xml version="1.0" encoding="utf-8"?>
<p:tagLst xmlns:a="http://schemas.openxmlformats.org/drawingml/2006/main" xmlns:r="http://schemas.openxmlformats.org/officeDocument/2006/relationships" xmlns:p="http://schemas.openxmlformats.org/presentationml/2006/main">
  <p:tag name="AS_UNIQUEID" val="528"/>
</p:tagLst>
</file>

<file path=ppt/tags/tag297.xml><?xml version="1.0" encoding="utf-8"?>
<p:tagLst xmlns:a="http://schemas.openxmlformats.org/drawingml/2006/main" xmlns:r="http://schemas.openxmlformats.org/officeDocument/2006/relationships" xmlns:p="http://schemas.openxmlformats.org/presentationml/2006/main">
  <p:tag name="AS_UNIQUEID" val="529"/>
</p:tagLst>
</file>

<file path=ppt/tags/tag298.xml><?xml version="1.0" encoding="utf-8"?>
<p:tagLst xmlns:a="http://schemas.openxmlformats.org/drawingml/2006/main" xmlns:r="http://schemas.openxmlformats.org/officeDocument/2006/relationships" xmlns:p="http://schemas.openxmlformats.org/presentationml/2006/main">
  <p:tag name="AS_UNIQUEID" val="530"/>
</p:tagLst>
</file>

<file path=ppt/tags/tag299.xml><?xml version="1.0" encoding="utf-8"?>
<p:tagLst xmlns:a="http://schemas.openxmlformats.org/drawingml/2006/main" xmlns:r="http://schemas.openxmlformats.org/officeDocument/2006/relationships" xmlns:p="http://schemas.openxmlformats.org/presentationml/2006/main">
  <p:tag name="AS_UNIQUEID" val="531"/>
</p:tagLst>
</file>

<file path=ppt/tags/tag3.xml><?xml version="1.0" encoding="utf-8"?>
<p:tagLst xmlns:a="http://schemas.openxmlformats.org/drawingml/2006/main" xmlns:r="http://schemas.openxmlformats.org/officeDocument/2006/relationships" xmlns:p="http://schemas.openxmlformats.org/presentationml/2006/main">
  <p:tag name="AS_UNIQUEID" val="196"/>
</p:tagLst>
</file>

<file path=ppt/tags/tag30.xml><?xml version="1.0" encoding="utf-8"?>
<p:tagLst xmlns:a="http://schemas.openxmlformats.org/drawingml/2006/main" xmlns:r="http://schemas.openxmlformats.org/officeDocument/2006/relationships" xmlns:p="http://schemas.openxmlformats.org/presentationml/2006/main">
  <p:tag name="AS_UNIQUEID" val="259"/>
</p:tagLst>
</file>

<file path=ppt/tags/tag300.xml><?xml version="1.0" encoding="utf-8"?>
<p:tagLst xmlns:a="http://schemas.openxmlformats.org/drawingml/2006/main" xmlns:r="http://schemas.openxmlformats.org/officeDocument/2006/relationships" xmlns:p="http://schemas.openxmlformats.org/presentationml/2006/main">
  <p:tag name="AS_UNIQUEID" val="532"/>
</p:tagLst>
</file>

<file path=ppt/tags/tag301.xml><?xml version="1.0" encoding="utf-8"?>
<p:tagLst xmlns:a="http://schemas.openxmlformats.org/drawingml/2006/main" xmlns:r="http://schemas.openxmlformats.org/officeDocument/2006/relationships" xmlns:p="http://schemas.openxmlformats.org/presentationml/2006/main">
  <p:tag name="AS_UNIQUEID" val="522"/>
</p:tagLst>
</file>

<file path=ppt/tags/tag302.xml><?xml version="1.0" encoding="utf-8"?>
<p:tagLst xmlns:a="http://schemas.openxmlformats.org/drawingml/2006/main" xmlns:r="http://schemas.openxmlformats.org/officeDocument/2006/relationships" xmlns:p="http://schemas.openxmlformats.org/presentationml/2006/main">
  <p:tag name="AS_UNIQUEID" val="523"/>
</p:tagLst>
</file>

<file path=ppt/tags/tag303.xml><?xml version="1.0" encoding="utf-8"?>
<p:tagLst xmlns:a="http://schemas.openxmlformats.org/drawingml/2006/main" xmlns:r="http://schemas.openxmlformats.org/officeDocument/2006/relationships" xmlns:p="http://schemas.openxmlformats.org/presentationml/2006/main">
  <p:tag name="AS_UNIQUEID" val="524"/>
</p:tagLst>
</file>

<file path=ppt/tags/tag304.xml><?xml version="1.0" encoding="utf-8"?>
<p:tagLst xmlns:a="http://schemas.openxmlformats.org/drawingml/2006/main" xmlns:r="http://schemas.openxmlformats.org/officeDocument/2006/relationships" xmlns:p="http://schemas.openxmlformats.org/presentationml/2006/main">
  <p:tag name="AS_UNIQUEID" val="538"/>
</p:tagLst>
</file>

<file path=ppt/tags/tag305.xml><?xml version="1.0" encoding="utf-8"?>
<p:tagLst xmlns:a="http://schemas.openxmlformats.org/drawingml/2006/main" xmlns:r="http://schemas.openxmlformats.org/officeDocument/2006/relationships" xmlns:p="http://schemas.openxmlformats.org/presentationml/2006/main">
  <p:tag name="AS_UNIQUEID" val="539"/>
</p:tagLst>
</file>

<file path=ppt/tags/tag306.xml><?xml version="1.0" encoding="utf-8"?>
<p:tagLst xmlns:a="http://schemas.openxmlformats.org/drawingml/2006/main" xmlns:r="http://schemas.openxmlformats.org/officeDocument/2006/relationships" xmlns:p="http://schemas.openxmlformats.org/presentationml/2006/main">
  <p:tag name="AS_UNIQUEID" val="540"/>
</p:tagLst>
</file>

<file path=ppt/tags/tag307.xml><?xml version="1.0" encoding="utf-8"?>
<p:tagLst xmlns:a="http://schemas.openxmlformats.org/drawingml/2006/main" xmlns:r="http://schemas.openxmlformats.org/officeDocument/2006/relationships" xmlns:p="http://schemas.openxmlformats.org/presentationml/2006/main">
  <p:tag name="AS_UNIQUEID" val="541"/>
</p:tagLst>
</file>

<file path=ppt/tags/tag308.xml><?xml version="1.0" encoding="utf-8"?>
<p:tagLst xmlns:a="http://schemas.openxmlformats.org/drawingml/2006/main" xmlns:r="http://schemas.openxmlformats.org/officeDocument/2006/relationships" xmlns:p="http://schemas.openxmlformats.org/presentationml/2006/main">
  <p:tag name="AS_UNIQUEID" val="542"/>
</p:tagLst>
</file>

<file path=ppt/tags/tag309.xml><?xml version="1.0" encoding="utf-8"?>
<p:tagLst xmlns:a="http://schemas.openxmlformats.org/drawingml/2006/main" xmlns:r="http://schemas.openxmlformats.org/officeDocument/2006/relationships" xmlns:p="http://schemas.openxmlformats.org/presentationml/2006/main">
  <p:tag name="AS_UNIQUEID" val="543"/>
</p:tagLst>
</file>

<file path=ppt/tags/tag31.xml><?xml version="1.0" encoding="utf-8"?>
<p:tagLst xmlns:a="http://schemas.openxmlformats.org/drawingml/2006/main" xmlns:r="http://schemas.openxmlformats.org/officeDocument/2006/relationships" xmlns:p="http://schemas.openxmlformats.org/presentationml/2006/main">
  <p:tag name="AS_UNIQUEID" val="260"/>
</p:tagLst>
</file>

<file path=ppt/tags/tag310.xml><?xml version="1.0" encoding="utf-8"?>
<p:tagLst xmlns:a="http://schemas.openxmlformats.org/drawingml/2006/main" xmlns:r="http://schemas.openxmlformats.org/officeDocument/2006/relationships" xmlns:p="http://schemas.openxmlformats.org/presentationml/2006/main">
  <p:tag name="AS_UNIQUEID" val="544"/>
</p:tagLst>
</file>

<file path=ppt/tags/tag311.xml><?xml version="1.0" encoding="utf-8"?>
<p:tagLst xmlns:a="http://schemas.openxmlformats.org/drawingml/2006/main" xmlns:r="http://schemas.openxmlformats.org/officeDocument/2006/relationships" xmlns:p="http://schemas.openxmlformats.org/presentationml/2006/main">
  <p:tag name="AS_UNIQUEID" val="534"/>
</p:tagLst>
</file>

<file path=ppt/tags/tag312.xml><?xml version="1.0" encoding="utf-8"?>
<p:tagLst xmlns:a="http://schemas.openxmlformats.org/drawingml/2006/main" xmlns:r="http://schemas.openxmlformats.org/officeDocument/2006/relationships" xmlns:p="http://schemas.openxmlformats.org/presentationml/2006/main">
  <p:tag name="AS_UNIQUEID" val="535"/>
</p:tagLst>
</file>

<file path=ppt/tags/tag313.xml><?xml version="1.0" encoding="utf-8"?>
<p:tagLst xmlns:a="http://schemas.openxmlformats.org/drawingml/2006/main" xmlns:r="http://schemas.openxmlformats.org/officeDocument/2006/relationships" xmlns:p="http://schemas.openxmlformats.org/presentationml/2006/main">
  <p:tag name="AS_UNIQUEID" val="536"/>
</p:tagLst>
</file>

<file path=ppt/tags/tag314.xml><?xml version="1.0" encoding="utf-8"?>
<p:tagLst xmlns:a="http://schemas.openxmlformats.org/drawingml/2006/main" xmlns:r="http://schemas.openxmlformats.org/officeDocument/2006/relationships" xmlns:p="http://schemas.openxmlformats.org/presentationml/2006/main">
  <p:tag name="AS_UNIQUEID" val="550"/>
</p:tagLst>
</file>

<file path=ppt/tags/tag315.xml><?xml version="1.0" encoding="utf-8"?>
<p:tagLst xmlns:a="http://schemas.openxmlformats.org/drawingml/2006/main" xmlns:r="http://schemas.openxmlformats.org/officeDocument/2006/relationships" xmlns:p="http://schemas.openxmlformats.org/presentationml/2006/main">
  <p:tag name="AS_UNIQUEID" val="551"/>
</p:tagLst>
</file>

<file path=ppt/tags/tag316.xml><?xml version="1.0" encoding="utf-8"?>
<p:tagLst xmlns:a="http://schemas.openxmlformats.org/drawingml/2006/main" xmlns:r="http://schemas.openxmlformats.org/officeDocument/2006/relationships" xmlns:p="http://schemas.openxmlformats.org/presentationml/2006/main">
  <p:tag name="AS_UNIQUEID" val="552"/>
</p:tagLst>
</file>

<file path=ppt/tags/tag317.xml><?xml version="1.0" encoding="utf-8"?>
<p:tagLst xmlns:a="http://schemas.openxmlformats.org/drawingml/2006/main" xmlns:r="http://schemas.openxmlformats.org/officeDocument/2006/relationships" xmlns:p="http://schemas.openxmlformats.org/presentationml/2006/main">
  <p:tag name="AS_UNIQUEID" val="553"/>
</p:tagLst>
</file>

<file path=ppt/tags/tag318.xml><?xml version="1.0" encoding="utf-8"?>
<p:tagLst xmlns:a="http://schemas.openxmlformats.org/drawingml/2006/main" xmlns:r="http://schemas.openxmlformats.org/officeDocument/2006/relationships" xmlns:p="http://schemas.openxmlformats.org/presentationml/2006/main">
  <p:tag name="AS_UNIQUEID" val="554"/>
</p:tagLst>
</file>

<file path=ppt/tags/tag319.xml><?xml version="1.0" encoding="utf-8"?>
<p:tagLst xmlns:a="http://schemas.openxmlformats.org/drawingml/2006/main" xmlns:r="http://schemas.openxmlformats.org/officeDocument/2006/relationships" xmlns:p="http://schemas.openxmlformats.org/presentationml/2006/main">
  <p:tag name="AS_UNIQUEID" val="555"/>
</p:tagLst>
</file>

<file path=ppt/tags/tag32.xml><?xml version="1.0" encoding="utf-8"?>
<p:tagLst xmlns:a="http://schemas.openxmlformats.org/drawingml/2006/main" xmlns:r="http://schemas.openxmlformats.org/officeDocument/2006/relationships" xmlns:p="http://schemas.openxmlformats.org/presentationml/2006/main">
  <p:tag name="AS_UNIQUEID" val="261"/>
</p:tagLst>
</file>

<file path=ppt/tags/tag320.xml><?xml version="1.0" encoding="utf-8"?>
<p:tagLst xmlns:a="http://schemas.openxmlformats.org/drawingml/2006/main" xmlns:r="http://schemas.openxmlformats.org/officeDocument/2006/relationships" xmlns:p="http://schemas.openxmlformats.org/presentationml/2006/main">
  <p:tag name="AS_UNIQUEID" val="589"/>
</p:tagLst>
</file>

<file path=ppt/tags/tag321.xml><?xml version="1.0" encoding="utf-8"?>
<p:tagLst xmlns:a="http://schemas.openxmlformats.org/drawingml/2006/main" xmlns:r="http://schemas.openxmlformats.org/officeDocument/2006/relationships" xmlns:p="http://schemas.openxmlformats.org/presentationml/2006/main">
  <p:tag name="AS_UNIQUEID" val="592"/>
</p:tagLst>
</file>

<file path=ppt/tags/tag322.xml><?xml version="1.0" encoding="utf-8"?>
<p:tagLst xmlns:a="http://schemas.openxmlformats.org/drawingml/2006/main" xmlns:r="http://schemas.openxmlformats.org/officeDocument/2006/relationships" xmlns:p="http://schemas.openxmlformats.org/presentationml/2006/main">
  <p:tag name="AS_UNIQUEID" val="595"/>
</p:tagLst>
</file>

<file path=ppt/tags/tag323.xml><?xml version="1.0" encoding="utf-8"?>
<p:tagLst xmlns:a="http://schemas.openxmlformats.org/drawingml/2006/main" xmlns:r="http://schemas.openxmlformats.org/officeDocument/2006/relationships" xmlns:p="http://schemas.openxmlformats.org/presentationml/2006/main">
  <p:tag name="AS_UNIQUEID" val="598"/>
</p:tagLst>
</file>

<file path=ppt/tags/tag324.xml><?xml version="1.0" encoding="utf-8"?>
<p:tagLst xmlns:a="http://schemas.openxmlformats.org/drawingml/2006/main" xmlns:r="http://schemas.openxmlformats.org/officeDocument/2006/relationships" xmlns:p="http://schemas.openxmlformats.org/presentationml/2006/main">
  <p:tag name="AS_UNIQUEID" val="599"/>
</p:tagLst>
</file>

<file path=ppt/tags/tag325.xml><?xml version="1.0" encoding="utf-8"?>
<p:tagLst xmlns:a="http://schemas.openxmlformats.org/drawingml/2006/main" xmlns:r="http://schemas.openxmlformats.org/officeDocument/2006/relationships" xmlns:p="http://schemas.openxmlformats.org/presentationml/2006/main">
  <p:tag name="AS_UNIQUEID" val="600"/>
</p:tagLst>
</file>

<file path=ppt/tags/tag326.xml><?xml version="1.0" encoding="utf-8"?>
<p:tagLst xmlns:a="http://schemas.openxmlformats.org/drawingml/2006/main" xmlns:r="http://schemas.openxmlformats.org/officeDocument/2006/relationships" xmlns:p="http://schemas.openxmlformats.org/presentationml/2006/main">
  <p:tag name="AS_UNIQUEID" val="596"/>
</p:tagLst>
</file>

<file path=ppt/tags/tag327.xml><?xml version="1.0" encoding="utf-8"?>
<p:tagLst xmlns:a="http://schemas.openxmlformats.org/drawingml/2006/main" xmlns:r="http://schemas.openxmlformats.org/officeDocument/2006/relationships" xmlns:p="http://schemas.openxmlformats.org/presentationml/2006/main">
  <p:tag name="AS_UNIQUEID" val="597"/>
</p:tagLst>
</file>

<file path=ppt/tags/tag328.xml><?xml version="1.0" encoding="utf-8"?>
<p:tagLst xmlns:a="http://schemas.openxmlformats.org/drawingml/2006/main" xmlns:r="http://schemas.openxmlformats.org/officeDocument/2006/relationships" xmlns:p="http://schemas.openxmlformats.org/presentationml/2006/main">
  <p:tag name="AS_UNIQUEID" val="593"/>
</p:tagLst>
</file>

<file path=ppt/tags/tag329.xml><?xml version="1.0" encoding="utf-8"?>
<p:tagLst xmlns:a="http://schemas.openxmlformats.org/drawingml/2006/main" xmlns:r="http://schemas.openxmlformats.org/officeDocument/2006/relationships" xmlns:p="http://schemas.openxmlformats.org/presentationml/2006/main">
  <p:tag name="AS_UNIQUEID" val="594"/>
</p:tagLst>
</file>

<file path=ppt/tags/tag33.xml><?xml version="1.0" encoding="utf-8"?>
<p:tagLst xmlns:a="http://schemas.openxmlformats.org/drawingml/2006/main" xmlns:r="http://schemas.openxmlformats.org/officeDocument/2006/relationships" xmlns:p="http://schemas.openxmlformats.org/presentationml/2006/main">
  <p:tag name="AS_UNIQUEID" val="262"/>
</p:tagLst>
</file>

<file path=ppt/tags/tag330.xml><?xml version="1.0" encoding="utf-8"?>
<p:tagLst xmlns:a="http://schemas.openxmlformats.org/drawingml/2006/main" xmlns:r="http://schemas.openxmlformats.org/officeDocument/2006/relationships" xmlns:p="http://schemas.openxmlformats.org/presentationml/2006/main">
  <p:tag name="AS_UNIQUEID" val="590"/>
</p:tagLst>
</file>

<file path=ppt/tags/tag331.xml><?xml version="1.0" encoding="utf-8"?>
<p:tagLst xmlns:a="http://schemas.openxmlformats.org/drawingml/2006/main" xmlns:r="http://schemas.openxmlformats.org/officeDocument/2006/relationships" xmlns:p="http://schemas.openxmlformats.org/presentationml/2006/main">
  <p:tag name="AS_UNIQUEID" val="591"/>
</p:tagLst>
</file>

<file path=ppt/tags/tag332.xml><?xml version="1.0" encoding="utf-8"?>
<p:tagLst xmlns:a="http://schemas.openxmlformats.org/drawingml/2006/main" xmlns:r="http://schemas.openxmlformats.org/officeDocument/2006/relationships" xmlns:p="http://schemas.openxmlformats.org/presentationml/2006/main">
  <p:tag name="AS_UNIQUEID" val="556"/>
</p:tagLst>
</file>

<file path=ppt/tags/tag333.xml><?xml version="1.0" encoding="utf-8"?>
<p:tagLst xmlns:a="http://schemas.openxmlformats.org/drawingml/2006/main" xmlns:r="http://schemas.openxmlformats.org/officeDocument/2006/relationships" xmlns:p="http://schemas.openxmlformats.org/presentationml/2006/main">
  <p:tag name="AS_UNIQUEID" val="557"/>
</p:tagLst>
</file>

<file path=ppt/tags/tag334.xml><?xml version="1.0" encoding="utf-8"?>
<p:tagLst xmlns:a="http://schemas.openxmlformats.org/drawingml/2006/main" xmlns:r="http://schemas.openxmlformats.org/officeDocument/2006/relationships" xmlns:p="http://schemas.openxmlformats.org/presentationml/2006/main">
  <p:tag name="AS_UNIQUEID" val="558"/>
</p:tagLst>
</file>

<file path=ppt/tags/tag335.xml><?xml version="1.0" encoding="utf-8"?>
<p:tagLst xmlns:a="http://schemas.openxmlformats.org/drawingml/2006/main" xmlns:r="http://schemas.openxmlformats.org/officeDocument/2006/relationships" xmlns:p="http://schemas.openxmlformats.org/presentationml/2006/main">
  <p:tag name="AS_UNIQUEID" val="562"/>
</p:tagLst>
</file>

<file path=ppt/tags/tag336.xml><?xml version="1.0" encoding="utf-8"?>
<p:tagLst xmlns:a="http://schemas.openxmlformats.org/drawingml/2006/main" xmlns:r="http://schemas.openxmlformats.org/officeDocument/2006/relationships" xmlns:p="http://schemas.openxmlformats.org/presentationml/2006/main">
  <p:tag name="AS_UNIQUEID" val="566"/>
</p:tagLst>
</file>

<file path=ppt/tags/tag337.xml><?xml version="1.0" encoding="utf-8"?>
<p:tagLst xmlns:a="http://schemas.openxmlformats.org/drawingml/2006/main" xmlns:r="http://schemas.openxmlformats.org/officeDocument/2006/relationships" xmlns:p="http://schemas.openxmlformats.org/presentationml/2006/main">
  <p:tag name="AS_UNIQUEID" val="567"/>
</p:tagLst>
</file>

<file path=ppt/tags/tag338.xml><?xml version="1.0" encoding="utf-8"?>
<p:tagLst xmlns:a="http://schemas.openxmlformats.org/drawingml/2006/main" xmlns:r="http://schemas.openxmlformats.org/officeDocument/2006/relationships" xmlns:p="http://schemas.openxmlformats.org/presentationml/2006/main">
  <p:tag name="AS_UNIQUEID" val="568"/>
</p:tagLst>
</file>

<file path=ppt/tags/tag339.xml><?xml version="1.0" encoding="utf-8"?>
<p:tagLst xmlns:a="http://schemas.openxmlformats.org/drawingml/2006/main" xmlns:r="http://schemas.openxmlformats.org/officeDocument/2006/relationships" xmlns:p="http://schemas.openxmlformats.org/presentationml/2006/main">
  <p:tag name="AS_UNIQUEID" val="569"/>
</p:tagLst>
</file>

<file path=ppt/tags/tag34.xml><?xml version="1.0" encoding="utf-8"?>
<p:tagLst xmlns:a="http://schemas.openxmlformats.org/drawingml/2006/main" xmlns:r="http://schemas.openxmlformats.org/officeDocument/2006/relationships" xmlns:p="http://schemas.openxmlformats.org/presentationml/2006/main">
  <p:tag name="AS_UNIQUEID" val="230"/>
</p:tagLst>
</file>

<file path=ppt/tags/tag340.xml><?xml version="1.0" encoding="utf-8"?>
<p:tagLst xmlns:a="http://schemas.openxmlformats.org/drawingml/2006/main" xmlns:r="http://schemas.openxmlformats.org/officeDocument/2006/relationships" xmlns:p="http://schemas.openxmlformats.org/presentationml/2006/main">
  <p:tag name="AS_UNIQUEID" val="572"/>
</p:tagLst>
</file>

<file path=ppt/tags/tag341.xml><?xml version="1.0" encoding="utf-8"?>
<p:tagLst xmlns:a="http://schemas.openxmlformats.org/drawingml/2006/main" xmlns:r="http://schemas.openxmlformats.org/officeDocument/2006/relationships" xmlns:p="http://schemas.openxmlformats.org/presentationml/2006/main">
  <p:tag name="AS_UNIQUEID" val="575"/>
</p:tagLst>
</file>

<file path=ppt/tags/tag342.xml><?xml version="1.0" encoding="utf-8"?>
<p:tagLst xmlns:a="http://schemas.openxmlformats.org/drawingml/2006/main" xmlns:r="http://schemas.openxmlformats.org/officeDocument/2006/relationships" xmlns:p="http://schemas.openxmlformats.org/presentationml/2006/main">
  <p:tag name="AS_UNIQUEID" val="576"/>
</p:tagLst>
</file>

<file path=ppt/tags/tag343.xml><?xml version="1.0" encoding="utf-8"?>
<p:tagLst xmlns:a="http://schemas.openxmlformats.org/drawingml/2006/main" xmlns:r="http://schemas.openxmlformats.org/officeDocument/2006/relationships" xmlns:p="http://schemas.openxmlformats.org/presentationml/2006/main">
  <p:tag name="AS_UNIQUEID" val="577"/>
</p:tagLst>
</file>

<file path=ppt/tags/tag344.xml><?xml version="1.0" encoding="utf-8"?>
<p:tagLst xmlns:a="http://schemas.openxmlformats.org/drawingml/2006/main" xmlns:r="http://schemas.openxmlformats.org/officeDocument/2006/relationships" xmlns:p="http://schemas.openxmlformats.org/presentationml/2006/main">
  <p:tag name="AS_UNIQUEID" val="581"/>
</p:tagLst>
</file>

<file path=ppt/tags/tag345.xml><?xml version="1.0" encoding="utf-8"?>
<p:tagLst xmlns:a="http://schemas.openxmlformats.org/drawingml/2006/main" xmlns:r="http://schemas.openxmlformats.org/officeDocument/2006/relationships" xmlns:p="http://schemas.openxmlformats.org/presentationml/2006/main">
  <p:tag name="AS_UNIQUEID" val="582"/>
</p:tagLst>
</file>

<file path=ppt/tags/tag346.xml><?xml version="1.0" encoding="utf-8"?>
<p:tagLst xmlns:a="http://schemas.openxmlformats.org/drawingml/2006/main" xmlns:r="http://schemas.openxmlformats.org/officeDocument/2006/relationships" xmlns:p="http://schemas.openxmlformats.org/presentationml/2006/main">
  <p:tag name="AS_UNIQUEID" val="583"/>
</p:tagLst>
</file>

<file path=ppt/tags/tag347.xml><?xml version="1.0" encoding="utf-8"?>
<p:tagLst xmlns:a="http://schemas.openxmlformats.org/drawingml/2006/main" xmlns:r="http://schemas.openxmlformats.org/officeDocument/2006/relationships" xmlns:p="http://schemas.openxmlformats.org/presentationml/2006/main">
  <p:tag name="AS_UNIQUEID" val="586"/>
</p:tagLst>
</file>

<file path=ppt/tags/tag348.xml><?xml version="1.0" encoding="utf-8"?>
<p:tagLst xmlns:a="http://schemas.openxmlformats.org/drawingml/2006/main" xmlns:r="http://schemas.openxmlformats.org/officeDocument/2006/relationships" xmlns:p="http://schemas.openxmlformats.org/presentationml/2006/main">
  <p:tag name="AS_UNIQUEID" val="587"/>
</p:tagLst>
</file>

<file path=ppt/tags/tag349.xml><?xml version="1.0" encoding="utf-8"?>
<p:tagLst xmlns:a="http://schemas.openxmlformats.org/drawingml/2006/main" xmlns:r="http://schemas.openxmlformats.org/officeDocument/2006/relationships" xmlns:p="http://schemas.openxmlformats.org/presentationml/2006/main">
  <p:tag name="AS_UNIQUEID" val="588"/>
</p:tagLst>
</file>

<file path=ppt/tags/tag35.xml><?xml version="1.0" encoding="utf-8"?>
<p:tagLst xmlns:a="http://schemas.openxmlformats.org/drawingml/2006/main" xmlns:r="http://schemas.openxmlformats.org/officeDocument/2006/relationships" xmlns:p="http://schemas.openxmlformats.org/presentationml/2006/main">
  <p:tag name="AS_UNIQUEID" val="231"/>
</p:tagLst>
</file>

<file path=ppt/tags/tag350.xml><?xml version="1.0" encoding="utf-8"?>
<p:tagLst xmlns:a="http://schemas.openxmlformats.org/drawingml/2006/main" xmlns:r="http://schemas.openxmlformats.org/officeDocument/2006/relationships" xmlns:p="http://schemas.openxmlformats.org/presentationml/2006/main">
  <p:tag name="AS_UNIQUEID" val="584"/>
</p:tagLst>
</file>

<file path=ppt/tags/tag351.xml><?xml version="1.0" encoding="utf-8"?>
<p:tagLst xmlns:a="http://schemas.openxmlformats.org/drawingml/2006/main" xmlns:r="http://schemas.openxmlformats.org/officeDocument/2006/relationships" xmlns:p="http://schemas.openxmlformats.org/presentationml/2006/main">
  <p:tag name="AS_UNIQUEID" val="585"/>
</p:tagLst>
</file>

<file path=ppt/tags/tag352.xml><?xml version="1.0" encoding="utf-8"?>
<p:tagLst xmlns:a="http://schemas.openxmlformats.org/drawingml/2006/main" xmlns:r="http://schemas.openxmlformats.org/officeDocument/2006/relationships" xmlns:p="http://schemas.openxmlformats.org/presentationml/2006/main">
  <p:tag name="AS_UNIQUEID" val="578"/>
</p:tagLst>
</file>

<file path=ppt/tags/tag353.xml><?xml version="1.0" encoding="utf-8"?>
<p:tagLst xmlns:a="http://schemas.openxmlformats.org/drawingml/2006/main" xmlns:r="http://schemas.openxmlformats.org/officeDocument/2006/relationships" xmlns:p="http://schemas.openxmlformats.org/presentationml/2006/main">
  <p:tag name="AS_UNIQUEID" val="579"/>
</p:tagLst>
</file>

<file path=ppt/tags/tag354.xml><?xml version="1.0" encoding="utf-8"?>
<p:tagLst xmlns:a="http://schemas.openxmlformats.org/drawingml/2006/main" xmlns:r="http://schemas.openxmlformats.org/officeDocument/2006/relationships" xmlns:p="http://schemas.openxmlformats.org/presentationml/2006/main">
  <p:tag name="AS_UNIQUEID" val="580"/>
</p:tagLst>
</file>

<file path=ppt/tags/tag355.xml><?xml version="1.0" encoding="utf-8"?>
<p:tagLst xmlns:a="http://schemas.openxmlformats.org/drawingml/2006/main" xmlns:r="http://schemas.openxmlformats.org/officeDocument/2006/relationships" xmlns:p="http://schemas.openxmlformats.org/presentationml/2006/main">
  <p:tag name="AS_UNIQUEID" val="573"/>
</p:tagLst>
</file>

<file path=ppt/tags/tag356.xml><?xml version="1.0" encoding="utf-8"?>
<p:tagLst xmlns:a="http://schemas.openxmlformats.org/drawingml/2006/main" xmlns:r="http://schemas.openxmlformats.org/officeDocument/2006/relationships" xmlns:p="http://schemas.openxmlformats.org/presentationml/2006/main">
  <p:tag name="AS_UNIQUEID" val="574"/>
</p:tagLst>
</file>

<file path=ppt/tags/tag357.xml><?xml version="1.0" encoding="utf-8"?>
<p:tagLst xmlns:a="http://schemas.openxmlformats.org/drawingml/2006/main" xmlns:r="http://schemas.openxmlformats.org/officeDocument/2006/relationships" xmlns:p="http://schemas.openxmlformats.org/presentationml/2006/main">
  <p:tag name="AS_UNIQUEID" val="570"/>
</p:tagLst>
</file>

<file path=ppt/tags/tag358.xml><?xml version="1.0" encoding="utf-8"?>
<p:tagLst xmlns:a="http://schemas.openxmlformats.org/drawingml/2006/main" xmlns:r="http://schemas.openxmlformats.org/officeDocument/2006/relationships" xmlns:p="http://schemas.openxmlformats.org/presentationml/2006/main">
  <p:tag name="AS_UNIQUEID" val="571"/>
</p:tagLst>
</file>

<file path=ppt/tags/tag359.xml><?xml version="1.0" encoding="utf-8"?>
<p:tagLst xmlns:a="http://schemas.openxmlformats.org/drawingml/2006/main" xmlns:r="http://schemas.openxmlformats.org/officeDocument/2006/relationships" xmlns:p="http://schemas.openxmlformats.org/presentationml/2006/main">
  <p:tag name="AS_UNIQUEID" val="563"/>
</p:tagLst>
</file>

<file path=ppt/tags/tag36.xml><?xml version="1.0" encoding="utf-8"?>
<p:tagLst xmlns:a="http://schemas.openxmlformats.org/drawingml/2006/main" xmlns:r="http://schemas.openxmlformats.org/officeDocument/2006/relationships" xmlns:p="http://schemas.openxmlformats.org/presentationml/2006/main">
  <p:tag name="AS_UNIQUEID" val="232"/>
</p:tagLst>
</file>

<file path=ppt/tags/tag360.xml><?xml version="1.0" encoding="utf-8"?>
<p:tagLst xmlns:a="http://schemas.openxmlformats.org/drawingml/2006/main" xmlns:r="http://schemas.openxmlformats.org/officeDocument/2006/relationships" xmlns:p="http://schemas.openxmlformats.org/presentationml/2006/main">
  <p:tag name="AS_UNIQUEID" val="564"/>
</p:tagLst>
</file>

<file path=ppt/tags/tag361.xml><?xml version="1.0" encoding="utf-8"?>
<p:tagLst xmlns:a="http://schemas.openxmlformats.org/drawingml/2006/main" xmlns:r="http://schemas.openxmlformats.org/officeDocument/2006/relationships" xmlns:p="http://schemas.openxmlformats.org/presentationml/2006/main">
  <p:tag name="AS_UNIQUEID" val="565"/>
</p:tagLst>
</file>

<file path=ppt/tags/tag362.xml><?xml version="1.0" encoding="utf-8"?>
<p:tagLst xmlns:a="http://schemas.openxmlformats.org/drawingml/2006/main" xmlns:r="http://schemas.openxmlformats.org/officeDocument/2006/relationships" xmlns:p="http://schemas.openxmlformats.org/presentationml/2006/main">
  <p:tag name="AS_UNIQUEID" val="559"/>
</p:tagLst>
</file>

<file path=ppt/tags/tag363.xml><?xml version="1.0" encoding="utf-8"?>
<p:tagLst xmlns:a="http://schemas.openxmlformats.org/drawingml/2006/main" xmlns:r="http://schemas.openxmlformats.org/officeDocument/2006/relationships" xmlns:p="http://schemas.openxmlformats.org/presentationml/2006/main">
  <p:tag name="AS_UNIQUEID" val="560"/>
</p:tagLst>
</file>

<file path=ppt/tags/tag364.xml><?xml version="1.0" encoding="utf-8"?>
<p:tagLst xmlns:a="http://schemas.openxmlformats.org/drawingml/2006/main" xmlns:r="http://schemas.openxmlformats.org/officeDocument/2006/relationships" xmlns:p="http://schemas.openxmlformats.org/presentationml/2006/main">
  <p:tag name="AS_UNIQUEID" val="561"/>
</p:tagLst>
</file>

<file path=ppt/tags/tag365.xml><?xml version="1.0" encoding="utf-8"?>
<p:tagLst xmlns:a="http://schemas.openxmlformats.org/drawingml/2006/main" xmlns:r="http://schemas.openxmlformats.org/officeDocument/2006/relationships" xmlns:p="http://schemas.openxmlformats.org/presentationml/2006/main">
  <p:tag name="AS_UNIQUEID" val="546"/>
</p:tagLst>
</file>

<file path=ppt/tags/tag366.xml><?xml version="1.0" encoding="utf-8"?>
<p:tagLst xmlns:a="http://schemas.openxmlformats.org/drawingml/2006/main" xmlns:r="http://schemas.openxmlformats.org/officeDocument/2006/relationships" xmlns:p="http://schemas.openxmlformats.org/presentationml/2006/main">
  <p:tag name="AS_UNIQUEID" val="547"/>
</p:tagLst>
</file>

<file path=ppt/tags/tag367.xml><?xml version="1.0" encoding="utf-8"?>
<p:tagLst xmlns:a="http://schemas.openxmlformats.org/drawingml/2006/main" xmlns:r="http://schemas.openxmlformats.org/officeDocument/2006/relationships" xmlns:p="http://schemas.openxmlformats.org/presentationml/2006/main">
  <p:tag name="AS_UNIQUEID" val="548"/>
</p:tagLst>
</file>

<file path=ppt/tags/tag368.xml><?xml version="1.0" encoding="utf-8"?>
<p:tagLst xmlns:a="http://schemas.openxmlformats.org/drawingml/2006/main" xmlns:r="http://schemas.openxmlformats.org/officeDocument/2006/relationships" xmlns:p="http://schemas.openxmlformats.org/presentationml/2006/main">
  <p:tag name="AS_UNIQUEID" val="606"/>
</p:tagLst>
</file>

<file path=ppt/tags/tag369.xml><?xml version="1.0" encoding="utf-8"?>
<p:tagLst xmlns:a="http://schemas.openxmlformats.org/drawingml/2006/main" xmlns:r="http://schemas.openxmlformats.org/officeDocument/2006/relationships" xmlns:p="http://schemas.openxmlformats.org/presentationml/2006/main">
  <p:tag name="AS_UNIQUEID" val="607"/>
</p:tagLst>
</file>

<file path=ppt/tags/tag37.xml><?xml version="1.0" encoding="utf-8"?>
<p:tagLst xmlns:a="http://schemas.openxmlformats.org/drawingml/2006/main" xmlns:r="http://schemas.openxmlformats.org/officeDocument/2006/relationships" xmlns:p="http://schemas.openxmlformats.org/presentationml/2006/main">
  <p:tag name="AS_UNIQUEID" val="233"/>
</p:tagLst>
</file>

<file path=ppt/tags/tag370.xml><?xml version="1.0" encoding="utf-8"?>
<p:tagLst xmlns:a="http://schemas.openxmlformats.org/drawingml/2006/main" xmlns:r="http://schemas.openxmlformats.org/officeDocument/2006/relationships" xmlns:p="http://schemas.openxmlformats.org/presentationml/2006/main">
  <p:tag name="AS_UNIQUEID" val="608"/>
</p:tagLst>
</file>

<file path=ppt/tags/tag371.xml><?xml version="1.0" encoding="utf-8"?>
<p:tagLst xmlns:a="http://schemas.openxmlformats.org/drawingml/2006/main" xmlns:r="http://schemas.openxmlformats.org/officeDocument/2006/relationships" xmlns:p="http://schemas.openxmlformats.org/presentationml/2006/main">
  <p:tag name="AS_UNIQUEID" val="609"/>
</p:tagLst>
</file>

<file path=ppt/tags/tag372.xml><?xml version="1.0" encoding="utf-8"?>
<p:tagLst xmlns:a="http://schemas.openxmlformats.org/drawingml/2006/main" xmlns:r="http://schemas.openxmlformats.org/officeDocument/2006/relationships" xmlns:p="http://schemas.openxmlformats.org/presentationml/2006/main">
  <p:tag name="AS_UNIQUEID" val="610"/>
</p:tagLst>
</file>

<file path=ppt/tags/tag373.xml><?xml version="1.0" encoding="utf-8"?>
<p:tagLst xmlns:a="http://schemas.openxmlformats.org/drawingml/2006/main" xmlns:r="http://schemas.openxmlformats.org/officeDocument/2006/relationships" xmlns:p="http://schemas.openxmlformats.org/presentationml/2006/main">
  <p:tag name="AS_UNIQUEID" val="611"/>
</p:tagLst>
</file>

<file path=ppt/tags/tag374.xml><?xml version="1.0" encoding="utf-8"?>
<p:tagLst xmlns:a="http://schemas.openxmlformats.org/drawingml/2006/main" xmlns:r="http://schemas.openxmlformats.org/officeDocument/2006/relationships" xmlns:p="http://schemas.openxmlformats.org/presentationml/2006/main">
  <p:tag name="AS_UNIQUEID" val="612"/>
</p:tagLst>
</file>

<file path=ppt/tags/tag375.xml><?xml version="1.0" encoding="utf-8"?>
<p:tagLst xmlns:a="http://schemas.openxmlformats.org/drawingml/2006/main" xmlns:r="http://schemas.openxmlformats.org/officeDocument/2006/relationships" xmlns:p="http://schemas.openxmlformats.org/presentationml/2006/main">
  <p:tag name="AS_UNIQUEID" val="602"/>
</p:tagLst>
</file>

<file path=ppt/tags/tag376.xml><?xml version="1.0" encoding="utf-8"?>
<p:tagLst xmlns:a="http://schemas.openxmlformats.org/drawingml/2006/main" xmlns:r="http://schemas.openxmlformats.org/officeDocument/2006/relationships" xmlns:p="http://schemas.openxmlformats.org/presentationml/2006/main">
  <p:tag name="AS_UNIQUEID" val="603"/>
</p:tagLst>
</file>

<file path=ppt/tags/tag377.xml><?xml version="1.0" encoding="utf-8"?>
<p:tagLst xmlns:a="http://schemas.openxmlformats.org/drawingml/2006/main" xmlns:r="http://schemas.openxmlformats.org/officeDocument/2006/relationships" xmlns:p="http://schemas.openxmlformats.org/presentationml/2006/main">
  <p:tag name="AS_UNIQUEID" val="604"/>
</p:tagLst>
</file>

<file path=ppt/tags/tag378.xml><?xml version="1.0" encoding="utf-8"?>
<p:tagLst xmlns:a="http://schemas.openxmlformats.org/drawingml/2006/main" xmlns:r="http://schemas.openxmlformats.org/officeDocument/2006/relationships" xmlns:p="http://schemas.openxmlformats.org/presentationml/2006/main">
  <p:tag name="AS_UNIQUEID" val="618"/>
</p:tagLst>
</file>

<file path=ppt/tags/tag379.xml><?xml version="1.0" encoding="utf-8"?>
<p:tagLst xmlns:a="http://schemas.openxmlformats.org/drawingml/2006/main" xmlns:r="http://schemas.openxmlformats.org/officeDocument/2006/relationships" xmlns:p="http://schemas.openxmlformats.org/presentationml/2006/main">
  <p:tag name="AS_UNIQUEID" val="619"/>
</p:tagLst>
</file>

<file path=ppt/tags/tag38.xml><?xml version="1.0" encoding="utf-8"?>
<p:tagLst xmlns:a="http://schemas.openxmlformats.org/drawingml/2006/main" xmlns:r="http://schemas.openxmlformats.org/officeDocument/2006/relationships" xmlns:p="http://schemas.openxmlformats.org/presentationml/2006/main">
  <p:tag name="AS_UNIQUEID" val="234"/>
</p:tagLst>
</file>

<file path=ppt/tags/tag380.xml><?xml version="1.0" encoding="utf-8"?>
<p:tagLst xmlns:a="http://schemas.openxmlformats.org/drawingml/2006/main" xmlns:r="http://schemas.openxmlformats.org/officeDocument/2006/relationships" xmlns:p="http://schemas.openxmlformats.org/presentationml/2006/main">
  <p:tag name="AS_UNIQUEID" val="620"/>
</p:tagLst>
</file>

<file path=ppt/tags/tag381.xml><?xml version="1.0" encoding="utf-8"?>
<p:tagLst xmlns:a="http://schemas.openxmlformats.org/drawingml/2006/main" xmlns:r="http://schemas.openxmlformats.org/officeDocument/2006/relationships" xmlns:p="http://schemas.openxmlformats.org/presentationml/2006/main">
  <p:tag name="AS_UNIQUEID" val="621"/>
</p:tagLst>
</file>

<file path=ppt/tags/tag382.xml><?xml version="1.0" encoding="utf-8"?>
<p:tagLst xmlns:a="http://schemas.openxmlformats.org/drawingml/2006/main" xmlns:r="http://schemas.openxmlformats.org/officeDocument/2006/relationships" xmlns:p="http://schemas.openxmlformats.org/presentationml/2006/main">
  <p:tag name="AS_UNIQUEID" val="622"/>
</p:tagLst>
</file>

<file path=ppt/tags/tag383.xml><?xml version="1.0" encoding="utf-8"?>
<p:tagLst xmlns:a="http://schemas.openxmlformats.org/drawingml/2006/main" xmlns:r="http://schemas.openxmlformats.org/officeDocument/2006/relationships" xmlns:p="http://schemas.openxmlformats.org/presentationml/2006/main">
  <p:tag name="AS_UNIQUEID" val="623"/>
</p:tagLst>
</file>

<file path=ppt/tags/tag384.xml><?xml version="1.0" encoding="utf-8"?>
<p:tagLst xmlns:a="http://schemas.openxmlformats.org/drawingml/2006/main" xmlns:r="http://schemas.openxmlformats.org/officeDocument/2006/relationships" xmlns:p="http://schemas.openxmlformats.org/presentationml/2006/main">
  <p:tag name="AS_UNIQUEID" val="614"/>
</p:tagLst>
</file>

<file path=ppt/tags/tag385.xml><?xml version="1.0" encoding="utf-8"?>
<p:tagLst xmlns:a="http://schemas.openxmlformats.org/drawingml/2006/main" xmlns:r="http://schemas.openxmlformats.org/officeDocument/2006/relationships" xmlns:p="http://schemas.openxmlformats.org/presentationml/2006/main">
  <p:tag name="AS_UNIQUEID" val="615"/>
</p:tagLst>
</file>

<file path=ppt/tags/tag386.xml><?xml version="1.0" encoding="utf-8"?>
<p:tagLst xmlns:a="http://schemas.openxmlformats.org/drawingml/2006/main" xmlns:r="http://schemas.openxmlformats.org/officeDocument/2006/relationships" xmlns:p="http://schemas.openxmlformats.org/presentationml/2006/main">
  <p:tag name="AS_UNIQUEID" val="616"/>
</p:tagLst>
</file>

<file path=ppt/tags/tag387.xml><?xml version="1.0" encoding="utf-8"?>
<p:tagLst xmlns:a="http://schemas.openxmlformats.org/drawingml/2006/main" xmlns:r="http://schemas.openxmlformats.org/officeDocument/2006/relationships" xmlns:p="http://schemas.openxmlformats.org/presentationml/2006/main">
  <p:tag name="AS_UNIQUEID" val="629"/>
</p:tagLst>
</file>

<file path=ppt/tags/tag388.xml><?xml version="1.0" encoding="utf-8"?>
<p:tagLst xmlns:a="http://schemas.openxmlformats.org/drawingml/2006/main" xmlns:r="http://schemas.openxmlformats.org/officeDocument/2006/relationships" xmlns:p="http://schemas.openxmlformats.org/presentationml/2006/main">
  <p:tag name="AS_UNIQUEID" val="630"/>
</p:tagLst>
</file>

<file path=ppt/tags/tag389.xml><?xml version="1.0" encoding="utf-8"?>
<p:tagLst xmlns:a="http://schemas.openxmlformats.org/drawingml/2006/main" xmlns:r="http://schemas.openxmlformats.org/officeDocument/2006/relationships" xmlns:p="http://schemas.openxmlformats.org/presentationml/2006/main">
  <p:tag name="AS_UNIQUEID" val="631"/>
</p:tagLst>
</file>

<file path=ppt/tags/tag39.xml><?xml version="1.0" encoding="utf-8"?>
<p:tagLst xmlns:a="http://schemas.openxmlformats.org/drawingml/2006/main" xmlns:r="http://schemas.openxmlformats.org/officeDocument/2006/relationships" xmlns:p="http://schemas.openxmlformats.org/presentationml/2006/main">
  <p:tag name="AS_UNIQUEID" val="235"/>
</p:tagLst>
</file>

<file path=ppt/tags/tag390.xml><?xml version="1.0" encoding="utf-8"?>
<p:tagLst xmlns:a="http://schemas.openxmlformats.org/drawingml/2006/main" xmlns:r="http://schemas.openxmlformats.org/officeDocument/2006/relationships" xmlns:p="http://schemas.openxmlformats.org/presentationml/2006/main">
  <p:tag name="AS_UNIQUEID" val="632"/>
</p:tagLst>
</file>

<file path=ppt/tags/tag391.xml><?xml version="1.0" encoding="utf-8"?>
<p:tagLst xmlns:a="http://schemas.openxmlformats.org/drawingml/2006/main" xmlns:r="http://schemas.openxmlformats.org/officeDocument/2006/relationships" xmlns:p="http://schemas.openxmlformats.org/presentationml/2006/main">
  <p:tag name="AS_UNIQUEID" val="633"/>
</p:tagLst>
</file>

<file path=ppt/tags/tag392.xml><?xml version="1.0" encoding="utf-8"?>
<p:tagLst xmlns:a="http://schemas.openxmlformats.org/drawingml/2006/main" xmlns:r="http://schemas.openxmlformats.org/officeDocument/2006/relationships" xmlns:p="http://schemas.openxmlformats.org/presentationml/2006/main">
  <p:tag name="AS_UNIQUEID" val="634"/>
</p:tagLst>
</file>

<file path=ppt/tags/tag393.xml><?xml version="1.0" encoding="utf-8"?>
<p:tagLst xmlns:a="http://schemas.openxmlformats.org/drawingml/2006/main" xmlns:r="http://schemas.openxmlformats.org/officeDocument/2006/relationships" xmlns:p="http://schemas.openxmlformats.org/presentationml/2006/main">
  <p:tag name="AS_UNIQUEID" val="635"/>
</p:tagLst>
</file>

<file path=ppt/tags/tag394.xml><?xml version="1.0" encoding="utf-8"?>
<p:tagLst xmlns:a="http://schemas.openxmlformats.org/drawingml/2006/main" xmlns:r="http://schemas.openxmlformats.org/officeDocument/2006/relationships" xmlns:p="http://schemas.openxmlformats.org/presentationml/2006/main">
  <p:tag name="AS_UNIQUEID" val="636"/>
</p:tagLst>
</file>

<file path=ppt/tags/tag395.xml><?xml version="1.0" encoding="utf-8"?>
<p:tagLst xmlns:a="http://schemas.openxmlformats.org/drawingml/2006/main" xmlns:r="http://schemas.openxmlformats.org/officeDocument/2006/relationships" xmlns:p="http://schemas.openxmlformats.org/presentationml/2006/main">
  <p:tag name="AS_UNIQUEID" val="625"/>
</p:tagLst>
</file>

<file path=ppt/tags/tag396.xml><?xml version="1.0" encoding="utf-8"?>
<p:tagLst xmlns:a="http://schemas.openxmlformats.org/drawingml/2006/main" xmlns:r="http://schemas.openxmlformats.org/officeDocument/2006/relationships" xmlns:p="http://schemas.openxmlformats.org/presentationml/2006/main">
  <p:tag name="AS_UNIQUEID" val="626"/>
</p:tagLst>
</file>

<file path=ppt/tags/tag397.xml><?xml version="1.0" encoding="utf-8"?>
<p:tagLst xmlns:a="http://schemas.openxmlformats.org/drawingml/2006/main" xmlns:r="http://schemas.openxmlformats.org/officeDocument/2006/relationships" xmlns:p="http://schemas.openxmlformats.org/presentationml/2006/main">
  <p:tag name="AS_UNIQUEID" val="627"/>
</p:tagLst>
</file>

<file path=ppt/tags/tag398.xml><?xml version="1.0" encoding="utf-8"?>
<p:tagLst xmlns:a="http://schemas.openxmlformats.org/drawingml/2006/main" xmlns:r="http://schemas.openxmlformats.org/officeDocument/2006/relationships" xmlns:p="http://schemas.openxmlformats.org/presentationml/2006/main">
  <p:tag name="AS_UNIQUEID" val="6"/>
</p:tagLst>
</file>

<file path=ppt/tags/tag399.xml><?xml version="1.0" encoding="utf-8"?>
<p:tagLst xmlns:a="http://schemas.openxmlformats.org/drawingml/2006/main" xmlns:r="http://schemas.openxmlformats.org/officeDocument/2006/relationships" xmlns:p="http://schemas.openxmlformats.org/presentationml/2006/main">
  <p:tag name="AS_UNIQUEID" val="7"/>
</p:tagLst>
</file>

<file path=ppt/tags/tag4.xml><?xml version="1.0" encoding="utf-8"?>
<p:tagLst xmlns:a="http://schemas.openxmlformats.org/drawingml/2006/main" xmlns:r="http://schemas.openxmlformats.org/officeDocument/2006/relationships" xmlns:p="http://schemas.openxmlformats.org/presentationml/2006/main">
  <p:tag name="AS_UNIQUEID" val="197"/>
</p:tagLst>
</file>

<file path=ppt/tags/tag40.xml><?xml version="1.0" encoding="utf-8"?>
<p:tagLst xmlns:a="http://schemas.openxmlformats.org/drawingml/2006/main" xmlns:r="http://schemas.openxmlformats.org/officeDocument/2006/relationships" xmlns:p="http://schemas.openxmlformats.org/presentationml/2006/main">
  <p:tag name="AS_UNIQUEID" val="236"/>
</p:tagLst>
</file>

<file path=ppt/tags/tag400.xml><?xml version="1.0" encoding="utf-8"?>
<p:tagLst xmlns:a="http://schemas.openxmlformats.org/drawingml/2006/main" xmlns:r="http://schemas.openxmlformats.org/officeDocument/2006/relationships" xmlns:p="http://schemas.openxmlformats.org/presentationml/2006/main">
  <p:tag name="AS_UNIQUEID" val="8"/>
</p:tagLst>
</file>

<file path=ppt/tags/tag401.xml><?xml version="1.0" encoding="utf-8"?>
<p:tagLst xmlns:a="http://schemas.openxmlformats.org/drawingml/2006/main" xmlns:r="http://schemas.openxmlformats.org/officeDocument/2006/relationships" xmlns:p="http://schemas.openxmlformats.org/presentationml/2006/main">
  <p:tag name="AS_UNIQUEID" val="2"/>
</p:tagLst>
</file>

<file path=ppt/tags/tag402.xml><?xml version="1.0" encoding="utf-8"?>
<p:tagLst xmlns:a="http://schemas.openxmlformats.org/drawingml/2006/main" xmlns:r="http://schemas.openxmlformats.org/officeDocument/2006/relationships" xmlns:p="http://schemas.openxmlformats.org/presentationml/2006/main">
  <p:tag name="AS_UNIQUEID" val="3"/>
</p:tagLst>
</file>

<file path=ppt/tags/tag403.xml><?xml version="1.0" encoding="utf-8"?>
<p:tagLst xmlns:a="http://schemas.openxmlformats.org/drawingml/2006/main" xmlns:r="http://schemas.openxmlformats.org/officeDocument/2006/relationships" xmlns:p="http://schemas.openxmlformats.org/presentationml/2006/main">
  <p:tag name="AS_UNIQUEID" val="4"/>
</p:tagLst>
</file>

<file path=ppt/tags/tag404.xml><?xml version="1.0" encoding="utf-8"?>
<p:tagLst xmlns:a="http://schemas.openxmlformats.org/drawingml/2006/main" xmlns:r="http://schemas.openxmlformats.org/officeDocument/2006/relationships" xmlns:p="http://schemas.openxmlformats.org/presentationml/2006/main">
  <p:tag name="AS_UNIQUEID" val="14"/>
</p:tagLst>
</file>

<file path=ppt/tags/tag405.xml><?xml version="1.0" encoding="utf-8"?>
<p:tagLst xmlns:a="http://schemas.openxmlformats.org/drawingml/2006/main" xmlns:r="http://schemas.openxmlformats.org/officeDocument/2006/relationships" xmlns:p="http://schemas.openxmlformats.org/presentationml/2006/main">
  <p:tag name="AS_UNIQUEID" val="15"/>
</p:tagLst>
</file>

<file path=ppt/tags/tag406.xml><?xml version="1.0" encoding="utf-8"?>
<p:tagLst xmlns:a="http://schemas.openxmlformats.org/drawingml/2006/main" xmlns:r="http://schemas.openxmlformats.org/officeDocument/2006/relationships" xmlns:p="http://schemas.openxmlformats.org/presentationml/2006/main">
  <p:tag name="AS_UNIQUEID" val="16"/>
</p:tagLst>
</file>

<file path=ppt/tags/tag407.xml><?xml version="1.0" encoding="utf-8"?>
<p:tagLst xmlns:a="http://schemas.openxmlformats.org/drawingml/2006/main" xmlns:r="http://schemas.openxmlformats.org/officeDocument/2006/relationships" xmlns:p="http://schemas.openxmlformats.org/presentationml/2006/main">
  <p:tag name="AS_UNIQUEID" val="17"/>
</p:tagLst>
</file>

<file path=ppt/tags/tag408.xml><?xml version="1.0" encoding="utf-8"?>
<p:tagLst xmlns:a="http://schemas.openxmlformats.org/drawingml/2006/main" xmlns:r="http://schemas.openxmlformats.org/officeDocument/2006/relationships" xmlns:p="http://schemas.openxmlformats.org/presentationml/2006/main">
  <p:tag name="AS_UNIQUEID" val="10"/>
</p:tagLst>
</file>

<file path=ppt/tags/tag409.xml><?xml version="1.0" encoding="utf-8"?>
<p:tagLst xmlns:a="http://schemas.openxmlformats.org/drawingml/2006/main" xmlns:r="http://schemas.openxmlformats.org/officeDocument/2006/relationships" xmlns:p="http://schemas.openxmlformats.org/presentationml/2006/main">
  <p:tag name="AS_UNIQUEID" val="11"/>
</p:tagLst>
</file>

<file path=ppt/tags/tag41.xml><?xml version="1.0" encoding="utf-8"?>
<p:tagLst xmlns:a="http://schemas.openxmlformats.org/drawingml/2006/main" xmlns:r="http://schemas.openxmlformats.org/officeDocument/2006/relationships" xmlns:p="http://schemas.openxmlformats.org/presentationml/2006/main">
  <p:tag name="AS_UNIQUEID" val="237"/>
</p:tagLst>
</file>

<file path=ppt/tags/tag410.xml><?xml version="1.0" encoding="utf-8"?>
<p:tagLst xmlns:a="http://schemas.openxmlformats.org/drawingml/2006/main" xmlns:r="http://schemas.openxmlformats.org/officeDocument/2006/relationships" xmlns:p="http://schemas.openxmlformats.org/presentationml/2006/main">
  <p:tag name="AS_UNIQUEID" val="12"/>
</p:tagLst>
</file>

<file path=ppt/tags/tag411.xml><?xml version="1.0" encoding="utf-8"?>
<p:tagLst xmlns:a="http://schemas.openxmlformats.org/drawingml/2006/main" xmlns:r="http://schemas.openxmlformats.org/officeDocument/2006/relationships" xmlns:p="http://schemas.openxmlformats.org/presentationml/2006/main">
  <p:tag name="AS_UNIQUEID" val="23"/>
</p:tagLst>
</file>

<file path=ppt/tags/tag412.xml><?xml version="1.0" encoding="utf-8"?>
<p:tagLst xmlns:a="http://schemas.openxmlformats.org/drawingml/2006/main" xmlns:r="http://schemas.openxmlformats.org/officeDocument/2006/relationships" xmlns:p="http://schemas.openxmlformats.org/presentationml/2006/main">
  <p:tag name="AS_UNIQUEID" val="24"/>
</p:tagLst>
</file>

<file path=ppt/tags/tag413.xml><?xml version="1.0" encoding="utf-8"?>
<p:tagLst xmlns:a="http://schemas.openxmlformats.org/drawingml/2006/main" xmlns:r="http://schemas.openxmlformats.org/officeDocument/2006/relationships" xmlns:p="http://schemas.openxmlformats.org/presentationml/2006/main">
  <p:tag name="AS_UNIQUEID" val="25"/>
</p:tagLst>
</file>

<file path=ppt/tags/tag414.xml><?xml version="1.0" encoding="utf-8"?>
<p:tagLst xmlns:a="http://schemas.openxmlformats.org/drawingml/2006/main" xmlns:r="http://schemas.openxmlformats.org/officeDocument/2006/relationships" xmlns:p="http://schemas.openxmlformats.org/presentationml/2006/main">
  <p:tag name="AS_UNIQUEID" val="26"/>
</p:tagLst>
</file>

<file path=ppt/tags/tag415.xml><?xml version="1.0" encoding="utf-8"?>
<p:tagLst xmlns:a="http://schemas.openxmlformats.org/drawingml/2006/main" xmlns:r="http://schemas.openxmlformats.org/officeDocument/2006/relationships" xmlns:p="http://schemas.openxmlformats.org/presentationml/2006/main">
  <p:tag name="AS_UNIQUEID" val="19"/>
</p:tagLst>
</file>

<file path=ppt/tags/tag416.xml><?xml version="1.0" encoding="utf-8"?>
<p:tagLst xmlns:a="http://schemas.openxmlformats.org/drawingml/2006/main" xmlns:r="http://schemas.openxmlformats.org/officeDocument/2006/relationships" xmlns:p="http://schemas.openxmlformats.org/presentationml/2006/main">
  <p:tag name="AS_UNIQUEID" val="20"/>
</p:tagLst>
</file>

<file path=ppt/tags/tag417.xml><?xml version="1.0" encoding="utf-8"?>
<p:tagLst xmlns:a="http://schemas.openxmlformats.org/drawingml/2006/main" xmlns:r="http://schemas.openxmlformats.org/officeDocument/2006/relationships" xmlns:p="http://schemas.openxmlformats.org/presentationml/2006/main">
  <p:tag name="AS_UNIQUEID" val="21"/>
</p:tagLst>
</file>

<file path=ppt/tags/tag418.xml><?xml version="1.0" encoding="utf-8"?>
<p:tagLst xmlns:a="http://schemas.openxmlformats.org/drawingml/2006/main" xmlns:r="http://schemas.openxmlformats.org/officeDocument/2006/relationships" xmlns:p="http://schemas.openxmlformats.org/presentationml/2006/main">
  <p:tag name="AS_UNIQUEID" val="32"/>
</p:tagLst>
</file>

<file path=ppt/tags/tag419.xml><?xml version="1.0" encoding="utf-8"?>
<p:tagLst xmlns:a="http://schemas.openxmlformats.org/drawingml/2006/main" xmlns:r="http://schemas.openxmlformats.org/officeDocument/2006/relationships" xmlns:p="http://schemas.openxmlformats.org/presentationml/2006/main">
  <p:tag name="AS_UNIQUEID" val="33"/>
</p:tagLst>
</file>

<file path=ppt/tags/tag42.xml><?xml version="1.0" encoding="utf-8"?>
<p:tagLst xmlns:a="http://schemas.openxmlformats.org/drawingml/2006/main" xmlns:r="http://schemas.openxmlformats.org/officeDocument/2006/relationships" xmlns:p="http://schemas.openxmlformats.org/presentationml/2006/main">
  <p:tag name="AS_UNIQUEID" val="238"/>
</p:tagLst>
</file>

<file path=ppt/tags/tag420.xml><?xml version="1.0" encoding="utf-8"?>
<p:tagLst xmlns:a="http://schemas.openxmlformats.org/drawingml/2006/main" xmlns:r="http://schemas.openxmlformats.org/officeDocument/2006/relationships" xmlns:p="http://schemas.openxmlformats.org/presentationml/2006/main">
  <p:tag name="AS_UNIQUEID" val="34"/>
</p:tagLst>
</file>

<file path=ppt/tags/tag421.xml><?xml version="1.0" encoding="utf-8"?>
<p:tagLst xmlns:a="http://schemas.openxmlformats.org/drawingml/2006/main" xmlns:r="http://schemas.openxmlformats.org/officeDocument/2006/relationships" xmlns:p="http://schemas.openxmlformats.org/presentationml/2006/main">
  <p:tag name="AS_UNIQUEID" val="35"/>
</p:tagLst>
</file>

<file path=ppt/tags/tag422.xml><?xml version="1.0" encoding="utf-8"?>
<p:tagLst xmlns:a="http://schemas.openxmlformats.org/drawingml/2006/main" xmlns:r="http://schemas.openxmlformats.org/officeDocument/2006/relationships" xmlns:p="http://schemas.openxmlformats.org/presentationml/2006/main">
  <p:tag name="AS_UNIQUEID" val="36"/>
</p:tagLst>
</file>

<file path=ppt/tags/tag423.xml><?xml version="1.0" encoding="utf-8"?>
<p:tagLst xmlns:a="http://schemas.openxmlformats.org/drawingml/2006/main" xmlns:r="http://schemas.openxmlformats.org/officeDocument/2006/relationships" xmlns:p="http://schemas.openxmlformats.org/presentationml/2006/main">
  <p:tag name="AS_UNIQUEID" val="28"/>
</p:tagLst>
</file>

<file path=ppt/tags/tag424.xml><?xml version="1.0" encoding="utf-8"?>
<p:tagLst xmlns:a="http://schemas.openxmlformats.org/drawingml/2006/main" xmlns:r="http://schemas.openxmlformats.org/officeDocument/2006/relationships" xmlns:p="http://schemas.openxmlformats.org/presentationml/2006/main">
  <p:tag name="AS_UNIQUEID" val="29"/>
</p:tagLst>
</file>

<file path=ppt/tags/tag425.xml><?xml version="1.0" encoding="utf-8"?>
<p:tagLst xmlns:a="http://schemas.openxmlformats.org/drawingml/2006/main" xmlns:r="http://schemas.openxmlformats.org/officeDocument/2006/relationships" xmlns:p="http://schemas.openxmlformats.org/presentationml/2006/main">
  <p:tag name="AS_UNIQUEID" val="30"/>
</p:tagLst>
</file>

<file path=ppt/tags/tag43.xml><?xml version="1.0" encoding="utf-8"?>
<p:tagLst xmlns:a="http://schemas.openxmlformats.org/drawingml/2006/main" xmlns:r="http://schemas.openxmlformats.org/officeDocument/2006/relationships" xmlns:p="http://schemas.openxmlformats.org/presentationml/2006/main">
  <p:tag name="AS_UNIQUEID" val="239"/>
</p:tagLst>
</file>

<file path=ppt/tags/tag44.xml><?xml version="1.0" encoding="utf-8"?>
<p:tagLst xmlns:a="http://schemas.openxmlformats.org/drawingml/2006/main" xmlns:r="http://schemas.openxmlformats.org/officeDocument/2006/relationships" xmlns:p="http://schemas.openxmlformats.org/presentationml/2006/main">
  <p:tag name="AS_UNIQUEID" val="240"/>
</p:tagLst>
</file>

<file path=ppt/tags/tag45.xml><?xml version="1.0" encoding="utf-8"?>
<p:tagLst xmlns:a="http://schemas.openxmlformats.org/drawingml/2006/main" xmlns:r="http://schemas.openxmlformats.org/officeDocument/2006/relationships" xmlns:p="http://schemas.openxmlformats.org/presentationml/2006/main">
  <p:tag name="AS_UNIQUEID" val="241"/>
</p:tagLst>
</file>

<file path=ppt/tags/tag46.xml><?xml version="1.0" encoding="utf-8"?>
<p:tagLst xmlns:a="http://schemas.openxmlformats.org/drawingml/2006/main" xmlns:r="http://schemas.openxmlformats.org/officeDocument/2006/relationships" xmlns:p="http://schemas.openxmlformats.org/presentationml/2006/main">
  <p:tag name="AS_UNIQUEID" val="242"/>
</p:tagLst>
</file>

<file path=ppt/tags/tag47.xml><?xml version="1.0" encoding="utf-8"?>
<p:tagLst xmlns:a="http://schemas.openxmlformats.org/drawingml/2006/main" xmlns:r="http://schemas.openxmlformats.org/officeDocument/2006/relationships" xmlns:p="http://schemas.openxmlformats.org/presentationml/2006/main">
  <p:tag name="AS_UNIQUEID" val="243"/>
</p:tagLst>
</file>

<file path=ppt/tags/tag48.xml><?xml version="1.0" encoding="utf-8"?>
<p:tagLst xmlns:a="http://schemas.openxmlformats.org/drawingml/2006/main" xmlns:r="http://schemas.openxmlformats.org/officeDocument/2006/relationships" xmlns:p="http://schemas.openxmlformats.org/presentationml/2006/main">
  <p:tag name="AS_UNIQUEID" val="244"/>
</p:tagLst>
</file>

<file path=ppt/tags/tag49.xml><?xml version="1.0" encoding="utf-8"?>
<p:tagLst xmlns:a="http://schemas.openxmlformats.org/drawingml/2006/main" xmlns:r="http://schemas.openxmlformats.org/officeDocument/2006/relationships" xmlns:p="http://schemas.openxmlformats.org/presentationml/2006/main">
  <p:tag name="AS_UNIQUEID" val="245"/>
</p:tagLst>
</file>

<file path=ppt/tags/tag5.xml><?xml version="1.0" encoding="utf-8"?>
<p:tagLst xmlns:a="http://schemas.openxmlformats.org/drawingml/2006/main" xmlns:r="http://schemas.openxmlformats.org/officeDocument/2006/relationships" xmlns:p="http://schemas.openxmlformats.org/presentationml/2006/main">
  <p:tag name="AS_UNIQUEID" val="198"/>
</p:tagLst>
</file>

<file path=ppt/tags/tag50.xml><?xml version="1.0" encoding="utf-8"?>
<p:tagLst xmlns:a="http://schemas.openxmlformats.org/drawingml/2006/main" xmlns:r="http://schemas.openxmlformats.org/officeDocument/2006/relationships" xmlns:p="http://schemas.openxmlformats.org/presentationml/2006/main">
  <p:tag name="AS_UNIQUEID" val="246"/>
</p:tagLst>
</file>

<file path=ppt/tags/tag51.xml><?xml version="1.0" encoding="utf-8"?>
<p:tagLst xmlns:a="http://schemas.openxmlformats.org/drawingml/2006/main" xmlns:r="http://schemas.openxmlformats.org/officeDocument/2006/relationships" xmlns:p="http://schemas.openxmlformats.org/presentationml/2006/main">
  <p:tag name="AS_UNIQUEID" val="247"/>
</p:tagLst>
</file>

<file path=ppt/tags/tag52.xml><?xml version="1.0" encoding="utf-8"?>
<p:tagLst xmlns:a="http://schemas.openxmlformats.org/drawingml/2006/main" xmlns:r="http://schemas.openxmlformats.org/officeDocument/2006/relationships" xmlns:p="http://schemas.openxmlformats.org/presentationml/2006/main">
  <p:tag name="AS_UNIQUEID" val="248"/>
</p:tagLst>
</file>

<file path=ppt/tags/tag53.xml><?xml version="1.0" encoding="utf-8"?>
<p:tagLst xmlns:a="http://schemas.openxmlformats.org/drawingml/2006/main" xmlns:r="http://schemas.openxmlformats.org/officeDocument/2006/relationships" xmlns:p="http://schemas.openxmlformats.org/presentationml/2006/main">
  <p:tag name="AS_UNIQUEID" val="249"/>
</p:tagLst>
</file>

<file path=ppt/tags/tag54.xml><?xml version="1.0" encoding="utf-8"?>
<p:tagLst xmlns:a="http://schemas.openxmlformats.org/drawingml/2006/main" xmlns:r="http://schemas.openxmlformats.org/officeDocument/2006/relationships" xmlns:p="http://schemas.openxmlformats.org/presentationml/2006/main">
  <p:tag name="AS_UNIQUEID" val="250"/>
</p:tagLst>
</file>

<file path=ppt/tags/tag55.xml><?xml version="1.0" encoding="utf-8"?>
<p:tagLst xmlns:a="http://schemas.openxmlformats.org/drawingml/2006/main" xmlns:r="http://schemas.openxmlformats.org/officeDocument/2006/relationships" xmlns:p="http://schemas.openxmlformats.org/presentationml/2006/main">
  <p:tag name="AS_UNIQUEID" val="251"/>
</p:tagLst>
</file>

<file path=ppt/tags/tag56.xml><?xml version="1.0" encoding="utf-8"?>
<p:tagLst xmlns:a="http://schemas.openxmlformats.org/drawingml/2006/main" xmlns:r="http://schemas.openxmlformats.org/officeDocument/2006/relationships" xmlns:p="http://schemas.openxmlformats.org/presentationml/2006/main">
  <p:tag name="AS_UNIQUEID" val="252"/>
</p:tagLst>
</file>

<file path=ppt/tags/tag57.xml><?xml version="1.0" encoding="utf-8"?>
<p:tagLst xmlns:a="http://schemas.openxmlformats.org/drawingml/2006/main" xmlns:r="http://schemas.openxmlformats.org/officeDocument/2006/relationships" xmlns:p="http://schemas.openxmlformats.org/presentationml/2006/main">
  <p:tag name="AS_UNIQUEID" val="221"/>
</p:tagLst>
</file>

<file path=ppt/tags/tag58.xml><?xml version="1.0" encoding="utf-8"?>
<p:tagLst xmlns:a="http://schemas.openxmlformats.org/drawingml/2006/main" xmlns:r="http://schemas.openxmlformats.org/officeDocument/2006/relationships" xmlns:p="http://schemas.openxmlformats.org/presentationml/2006/main">
  <p:tag name="AS_UNIQUEID" val="222"/>
</p:tagLst>
</file>

<file path=ppt/tags/tag59.xml><?xml version="1.0" encoding="utf-8"?>
<p:tagLst xmlns:a="http://schemas.openxmlformats.org/drawingml/2006/main" xmlns:r="http://schemas.openxmlformats.org/officeDocument/2006/relationships" xmlns:p="http://schemas.openxmlformats.org/presentationml/2006/main">
  <p:tag name="AS_UNIQUEID" val="223"/>
</p:tagLst>
</file>

<file path=ppt/tags/tag6.xml><?xml version="1.0" encoding="utf-8"?>
<p:tagLst xmlns:a="http://schemas.openxmlformats.org/drawingml/2006/main" xmlns:r="http://schemas.openxmlformats.org/officeDocument/2006/relationships" xmlns:p="http://schemas.openxmlformats.org/presentationml/2006/main">
  <p:tag name="AS_UNIQUEID" val="208"/>
</p:tagLst>
</file>

<file path=ppt/tags/tag60.xml><?xml version="1.0" encoding="utf-8"?>
<p:tagLst xmlns:a="http://schemas.openxmlformats.org/drawingml/2006/main" xmlns:r="http://schemas.openxmlformats.org/officeDocument/2006/relationships" xmlns:p="http://schemas.openxmlformats.org/presentationml/2006/main">
  <p:tag name="AS_UNIQUEID" val="268"/>
</p:tagLst>
</file>

<file path=ppt/tags/tag61.xml><?xml version="1.0" encoding="utf-8"?>
<p:tagLst xmlns:a="http://schemas.openxmlformats.org/drawingml/2006/main" xmlns:r="http://schemas.openxmlformats.org/officeDocument/2006/relationships" xmlns:p="http://schemas.openxmlformats.org/presentationml/2006/main">
  <p:tag name="AS_UNIQUEID" val="269"/>
</p:tagLst>
</file>

<file path=ppt/tags/tag62.xml><?xml version="1.0" encoding="utf-8"?>
<p:tagLst xmlns:a="http://schemas.openxmlformats.org/drawingml/2006/main" xmlns:r="http://schemas.openxmlformats.org/officeDocument/2006/relationships" xmlns:p="http://schemas.openxmlformats.org/presentationml/2006/main">
  <p:tag name="AS_UNIQUEID" val="270"/>
</p:tagLst>
</file>

<file path=ppt/tags/tag63.xml><?xml version="1.0" encoding="utf-8"?>
<p:tagLst xmlns:a="http://schemas.openxmlformats.org/drawingml/2006/main" xmlns:r="http://schemas.openxmlformats.org/officeDocument/2006/relationships" xmlns:p="http://schemas.openxmlformats.org/presentationml/2006/main">
  <p:tag name="AS_UNIQUEID" val="271"/>
</p:tagLst>
</file>

<file path=ppt/tags/tag64.xml><?xml version="1.0" encoding="utf-8"?>
<p:tagLst xmlns:a="http://schemas.openxmlformats.org/drawingml/2006/main" xmlns:r="http://schemas.openxmlformats.org/officeDocument/2006/relationships" xmlns:p="http://schemas.openxmlformats.org/presentationml/2006/main">
  <p:tag name="AS_UNIQUEID" val="272"/>
</p:tagLst>
</file>

<file path=ppt/tags/tag65.xml><?xml version="1.0" encoding="utf-8"?>
<p:tagLst xmlns:a="http://schemas.openxmlformats.org/drawingml/2006/main" xmlns:r="http://schemas.openxmlformats.org/officeDocument/2006/relationships" xmlns:p="http://schemas.openxmlformats.org/presentationml/2006/main">
  <p:tag name="AS_UNIQUEID" val="296"/>
</p:tagLst>
</file>

<file path=ppt/tags/tag66.xml><?xml version="1.0" encoding="utf-8"?>
<p:tagLst xmlns:a="http://schemas.openxmlformats.org/drawingml/2006/main" xmlns:r="http://schemas.openxmlformats.org/officeDocument/2006/relationships" xmlns:p="http://schemas.openxmlformats.org/presentationml/2006/main">
  <p:tag name="AS_UNIQUEID" val="297"/>
</p:tagLst>
</file>

<file path=ppt/tags/tag67.xml><?xml version="1.0" encoding="utf-8"?>
<p:tagLst xmlns:a="http://schemas.openxmlformats.org/drawingml/2006/main" xmlns:r="http://schemas.openxmlformats.org/officeDocument/2006/relationships" xmlns:p="http://schemas.openxmlformats.org/presentationml/2006/main">
  <p:tag name="AS_UNIQUEID" val="298"/>
</p:tagLst>
</file>

<file path=ppt/tags/tag68.xml><?xml version="1.0" encoding="utf-8"?>
<p:tagLst xmlns:a="http://schemas.openxmlformats.org/drawingml/2006/main" xmlns:r="http://schemas.openxmlformats.org/officeDocument/2006/relationships" xmlns:p="http://schemas.openxmlformats.org/presentationml/2006/main">
  <p:tag name="AS_UNIQUEID" val="299"/>
</p:tagLst>
</file>

<file path=ppt/tags/tag69.xml><?xml version="1.0" encoding="utf-8"?>
<p:tagLst xmlns:a="http://schemas.openxmlformats.org/drawingml/2006/main" xmlns:r="http://schemas.openxmlformats.org/officeDocument/2006/relationships" xmlns:p="http://schemas.openxmlformats.org/presentationml/2006/main">
  <p:tag name="AS_UNIQUEID" val="300"/>
</p:tagLst>
</file>

<file path=ppt/tags/tag7.xml><?xml version="1.0" encoding="utf-8"?>
<p:tagLst xmlns:a="http://schemas.openxmlformats.org/drawingml/2006/main" xmlns:r="http://schemas.openxmlformats.org/officeDocument/2006/relationships" xmlns:p="http://schemas.openxmlformats.org/presentationml/2006/main">
  <p:tag name="AS_UNIQUEID" val="209"/>
</p:tagLst>
</file>

<file path=ppt/tags/tag70.xml><?xml version="1.0" encoding="utf-8"?>
<p:tagLst xmlns:a="http://schemas.openxmlformats.org/drawingml/2006/main" xmlns:r="http://schemas.openxmlformats.org/officeDocument/2006/relationships" xmlns:p="http://schemas.openxmlformats.org/presentationml/2006/main">
  <p:tag name="AS_UNIQUEID" val="301"/>
</p:tagLst>
</file>

<file path=ppt/tags/tag71.xml><?xml version="1.0" encoding="utf-8"?>
<p:tagLst xmlns:a="http://schemas.openxmlformats.org/drawingml/2006/main" xmlns:r="http://schemas.openxmlformats.org/officeDocument/2006/relationships" xmlns:p="http://schemas.openxmlformats.org/presentationml/2006/main">
  <p:tag name="AS_UNIQUEID" val="273"/>
</p:tagLst>
</file>

<file path=ppt/tags/tag72.xml><?xml version="1.0" encoding="utf-8"?>
<p:tagLst xmlns:a="http://schemas.openxmlformats.org/drawingml/2006/main" xmlns:r="http://schemas.openxmlformats.org/officeDocument/2006/relationships" xmlns:p="http://schemas.openxmlformats.org/presentationml/2006/main">
  <p:tag name="AS_UNIQUEID" val="274"/>
</p:tagLst>
</file>

<file path=ppt/tags/tag73.xml><?xml version="1.0" encoding="utf-8"?>
<p:tagLst xmlns:a="http://schemas.openxmlformats.org/drawingml/2006/main" xmlns:r="http://schemas.openxmlformats.org/officeDocument/2006/relationships" xmlns:p="http://schemas.openxmlformats.org/presentationml/2006/main">
  <p:tag name="AS_UNIQUEID" val="275"/>
</p:tagLst>
</file>

<file path=ppt/tags/tag74.xml><?xml version="1.0" encoding="utf-8"?>
<p:tagLst xmlns:a="http://schemas.openxmlformats.org/drawingml/2006/main" xmlns:r="http://schemas.openxmlformats.org/officeDocument/2006/relationships" xmlns:p="http://schemas.openxmlformats.org/presentationml/2006/main">
  <p:tag name="AS_UNIQUEID" val="276"/>
</p:tagLst>
</file>

<file path=ppt/tags/tag75.xml><?xml version="1.0" encoding="utf-8"?>
<p:tagLst xmlns:a="http://schemas.openxmlformats.org/drawingml/2006/main" xmlns:r="http://schemas.openxmlformats.org/officeDocument/2006/relationships" xmlns:p="http://schemas.openxmlformats.org/presentationml/2006/main">
  <p:tag name="AS_UNIQUEID" val="277"/>
</p:tagLst>
</file>

<file path=ppt/tags/tag76.xml><?xml version="1.0" encoding="utf-8"?>
<p:tagLst xmlns:a="http://schemas.openxmlformats.org/drawingml/2006/main" xmlns:r="http://schemas.openxmlformats.org/officeDocument/2006/relationships" xmlns:p="http://schemas.openxmlformats.org/presentationml/2006/main">
  <p:tag name="AS_UNIQUEID" val="278"/>
</p:tagLst>
</file>

<file path=ppt/tags/tag77.xml><?xml version="1.0" encoding="utf-8"?>
<p:tagLst xmlns:a="http://schemas.openxmlformats.org/drawingml/2006/main" xmlns:r="http://schemas.openxmlformats.org/officeDocument/2006/relationships" xmlns:p="http://schemas.openxmlformats.org/presentationml/2006/main">
  <p:tag name="AS_UNIQUEID" val="279"/>
</p:tagLst>
</file>

<file path=ppt/tags/tag78.xml><?xml version="1.0" encoding="utf-8"?>
<p:tagLst xmlns:a="http://schemas.openxmlformats.org/drawingml/2006/main" xmlns:r="http://schemas.openxmlformats.org/officeDocument/2006/relationships" xmlns:p="http://schemas.openxmlformats.org/presentationml/2006/main">
  <p:tag name="AS_UNIQUEID" val="280"/>
</p:tagLst>
</file>

<file path=ppt/tags/tag79.xml><?xml version="1.0" encoding="utf-8"?>
<p:tagLst xmlns:a="http://schemas.openxmlformats.org/drawingml/2006/main" xmlns:r="http://schemas.openxmlformats.org/officeDocument/2006/relationships" xmlns:p="http://schemas.openxmlformats.org/presentationml/2006/main">
  <p:tag name="AS_UNIQUEID" val="281"/>
</p:tagLst>
</file>

<file path=ppt/tags/tag8.xml><?xml version="1.0" encoding="utf-8"?>
<p:tagLst xmlns:a="http://schemas.openxmlformats.org/drawingml/2006/main" xmlns:r="http://schemas.openxmlformats.org/officeDocument/2006/relationships" xmlns:p="http://schemas.openxmlformats.org/presentationml/2006/main">
  <p:tag name="AS_UNIQUEID" val="210"/>
</p:tagLst>
</file>

<file path=ppt/tags/tag80.xml><?xml version="1.0" encoding="utf-8"?>
<p:tagLst xmlns:a="http://schemas.openxmlformats.org/drawingml/2006/main" xmlns:r="http://schemas.openxmlformats.org/officeDocument/2006/relationships" xmlns:p="http://schemas.openxmlformats.org/presentationml/2006/main">
  <p:tag name="AS_UNIQUEID" val="282"/>
</p:tagLst>
</file>

<file path=ppt/tags/tag81.xml><?xml version="1.0" encoding="utf-8"?>
<p:tagLst xmlns:a="http://schemas.openxmlformats.org/drawingml/2006/main" xmlns:r="http://schemas.openxmlformats.org/officeDocument/2006/relationships" xmlns:p="http://schemas.openxmlformats.org/presentationml/2006/main">
  <p:tag name="AS_UNIQUEID" val="283"/>
</p:tagLst>
</file>

<file path=ppt/tags/tag82.xml><?xml version="1.0" encoding="utf-8"?>
<p:tagLst xmlns:a="http://schemas.openxmlformats.org/drawingml/2006/main" xmlns:r="http://schemas.openxmlformats.org/officeDocument/2006/relationships" xmlns:p="http://schemas.openxmlformats.org/presentationml/2006/main">
  <p:tag name="AS_UNIQUEID" val="284"/>
</p:tagLst>
</file>

<file path=ppt/tags/tag83.xml><?xml version="1.0" encoding="utf-8"?>
<p:tagLst xmlns:a="http://schemas.openxmlformats.org/drawingml/2006/main" xmlns:r="http://schemas.openxmlformats.org/officeDocument/2006/relationships" xmlns:p="http://schemas.openxmlformats.org/presentationml/2006/main">
  <p:tag name="AS_UNIQUEID" val="285"/>
</p:tagLst>
</file>

<file path=ppt/tags/tag84.xml><?xml version="1.0" encoding="utf-8"?>
<p:tagLst xmlns:a="http://schemas.openxmlformats.org/drawingml/2006/main" xmlns:r="http://schemas.openxmlformats.org/officeDocument/2006/relationships" xmlns:p="http://schemas.openxmlformats.org/presentationml/2006/main">
  <p:tag name="AS_UNIQUEID" val="286"/>
</p:tagLst>
</file>

<file path=ppt/tags/tag85.xml><?xml version="1.0" encoding="utf-8"?>
<p:tagLst xmlns:a="http://schemas.openxmlformats.org/drawingml/2006/main" xmlns:r="http://schemas.openxmlformats.org/officeDocument/2006/relationships" xmlns:p="http://schemas.openxmlformats.org/presentationml/2006/main">
  <p:tag name="AS_UNIQUEID" val="287"/>
</p:tagLst>
</file>

<file path=ppt/tags/tag86.xml><?xml version="1.0" encoding="utf-8"?>
<p:tagLst xmlns:a="http://schemas.openxmlformats.org/drawingml/2006/main" xmlns:r="http://schemas.openxmlformats.org/officeDocument/2006/relationships" xmlns:p="http://schemas.openxmlformats.org/presentationml/2006/main">
  <p:tag name="AS_UNIQUEID" val="288"/>
</p:tagLst>
</file>

<file path=ppt/tags/tag87.xml><?xml version="1.0" encoding="utf-8"?>
<p:tagLst xmlns:a="http://schemas.openxmlformats.org/drawingml/2006/main" xmlns:r="http://schemas.openxmlformats.org/officeDocument/2006/relationships" xmlns:p="http://schemas.openxmlformats.org/presentationml/2006/main">
  <p:tag name="AS_UNIQUEID" val="289"/>
</p:tagLst>
</file>

<file path=ppt/tags/tag88.xml><?xml version="1.0" encoding="utf-8"?>
<p:tagLst xmlns:a="http://schemas.openxmlformats.org/drawingml/2006/main" xmlns:r="http://schemas.openxmlformats.org/officeDocument/2006/relationships" xmlns:p="http://schemas.openxmlformats.org/presentationml/2006/main">
  <p:tag name="AS_UNIQUEID" val="290"/>
</p:tagLst>
</file>

<file path=ppt/tags/tag89.xml><?xml version="1.0" encoding="utf-8"?>
<p:tagLst xmlns:a="http://schemas.openxmlformats.org/drawingml/2006/main" xmlns:r="http://schemas.openxmlformats.org/officeDocument/2006/relationships" xmlns:p="http://schemas.openxmlformats.org/presentationml/2006/main">
  <p:tag name="AS_UNIQUEID" val="291"/>
</p:tagLst>
</file>

<file path=ppt/tags/tag9.xml><?xml version="1.0" encoding="utf-8"?>
<p:tagLst xmlns:a="http://schemas.openxmlformats.org/drawingml/2006/main" xmlns:r="http://schemas.openxmlformats.org/officeDocument/2006/relationships" xmlns:p="http://schemas.openxmlformats.org/presentationml/2006/main">
  <p:tag name="AS_UNIQUEID" val="211"/>
</p:tagLst>
</file>

<file path=ppt/tags/tag90.xml><?xml version="1.0" encoding="utf-8"?>
<p:tagLst xmlns:a="http://schemas.openxmlformats.org/drawingml/2006/main" xmlns:r="http://schemas.openxmlformats.org/officeDocument/2006/relationships" xmlns:p="http://schemas.openxmlformats.org/presentationml/2006/main">
  <p:tag name="AS_UNIQUEID" val="292"/>
</p:tagLst>
</file>

<file path=ppt/tags/tag91.xml><?xml version="1.0" encoding="utf-8"?>
<p:tagLst xmlns:a="http://schemas.openxmlformats.org/drawingml/2006/main" xmlns:r="http://schemas.openxmlformats.org/officeDocument/2006/relationships" xmlns:p="http://schemas.openxmlformats.org/presentationml/2006/main">
  <p:tag name="AS_UNIQUEID" val="293"/>
</p:tagLst>
</file>

<file path=ppt/tags/tag92.xml><?xml version="1.0" encoding="utf-8"?>
<p:tagLst xmlns:a="http://schemas.openxmlformats.org/drawingml/2006/main" xmlns:r="http://schemas.openxmlformats.org/officeDocument/2006/relationships" xmlns:p="http://schemas.openxmlformats.org/presentationml/2006/main">
  <p:tag name="AS_UNIQUEID" val="294"/>
</p:tagLst>
</file>

<file path=ppt/tags/tag93.xml><?xml version="1.0" encoding="utf-8"?>
<p:tagLst xmlns:a="http://schemas.openxmlformats.org/drawingml/2006/main" xmlns:r="http://schemas.openxmlformats.org/officeDocument/2006/relationships" xmlns:p="http://schemas.openxmlformats.org/presentationml/2006/main">
  <p:tag name="AS_UNIQUEID" val="295"/>
</p:tagLst>
</file>

<file path=ppt/tags/tag94.xml><?xml version="1.0" encoding="utf-8"?>
<p:tagLst xmlns:a="http://schemas.openxmlformats.org/drawingml/2006/main" xmlns:r="http://schemas.openxmlformats.org/officeDocument/2006/relationships" xmlns:p="http://schemas.openxmlformats.org/presentationml/2006/main">
  <p:tag name="AS_UNIQUEID" val="264"/>
</p:tagLst>
</file>

<file path=ppt/tags/tag95.xml><?xml version="1.0" encoding="utf-8"?>
<p:tagLst xmlns:a="http://schemas.openxmlformats.org/drawingml/2006/main" xmlns:r="http://schemas.openxmlformats.org/officeDocument/2006/relationships" xmlns:p="http://schemas.openxmlformats.org/presentationml/2006/main">
  <p:tag name="AS_UNIQUEID" val="265"/>
</p:tagLst>
</file>

<file path=ppt/tags/tag96.xml><?xml version="1.0" encoding="utf-8"?>
<p:tagLst xmlns:a="http://schemas.openxmlformats.org/drawingml/2006/main" xmlns:r="http://schemas.openxmlformats.org/officeDocument/2006/relationships" xmlns:p="http://schemas.openxmlformats.org/presentationml/2006/main">
  <p:tag name="AS_UNIQUEID" val="266"/>
</p:tagLst>
</file>

<file path=ppt/tags/tag97.xml><?xml version="1.0" encoding="utf-8"?>
<p:tagLst xmlns:a="http://schemas.openxmlformats.org/drawingml/2006/main" xmlns:r="http://schemas.openxmlformats.org/officeDocument/2006/relationships" xmlns:p="http://schemas.openxmlformats.org/presentationml/2006/main">
  <p:tag name="AS_UNIQUEID" val="307"/>
</p:tagLst>
</file>

<file path=ppt/tags/tag98.xml><?xml version="1.0" encoding="utf-8"?>
<p:tagLst xmlns:a="http://schemas.openxmlformats.org/drawingml/2006/main" xmlns:r="http://schemas.openxmlformats.org/officeDocument/2006/relationships" xmlns:p="http://schemas.openxmlformats.org/presentationml/2006/main">
  <p:tag name="AS_UNIQUEID" val="308"/>
</p:tagLst>
</file>

<file path=ppt/tags/tag99.xml><?xml version="1.0" encoding="utf-8"?>
<p:tagLst xmlns:a="http://schemas.openxmlformats.org/drawingml/2006/main" xmlns:r="http://schemas.openxmlformats.org/officeDocument/2006/relationships" xmlns:p="http://schemas.openxmlformats.org/presentationml/2006/main">
  <p:tag name="AS_UNIQUEID" val="30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TotalTime>
  <Words>3101</Words>
  <Application>Microsoft Office PowerPoint</Application>
  <PresentationFormat>自定义</PresentationFormat>
  <Paragraphs>309</Paragraphs>
  <Slides>27</Slides>
  <Notes>26</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27</vt:i4>
      </vt:variant>
    </vt:vector>
  </HeadingPairs>
  <TitlesOfParts>
    <vt:vector size="30" baseType="lpstr">
      <vt:lpstr>Office 主题</vt:lpstr>
      <vt:lpstr>Equation.KSEE3</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10</cp:revision>
  <dcterms:created xsi:type="dcterms:W3CDTF">2021-02-22T07:19:52Z</dcterms:created>
  <dcterms:modified xsi:type="dcterms:W3CDTF">2021-08-27T03:00:36Z</dcterms:modified>
</cp:coreProperties>
</file>